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0948CB"/>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3" d="100"/>
          <a:sy n="63" d="100"/>
        </p:scale>
        <p:origin x="120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5/17/2022</a:t>
            </a:fld>
            <a:endParaRPr lang="en-US"/>
          </a:p>
        </p:txBody>
      </p:sp>
      <p:sp>
        <p:nvSpPr>
          <p:cNvPr id="4" name="Footer Placeholder 3">
            <a:extLst>
              <a:ext uri="{FF2B5EF4-FFF2-40B4-BE49-F238E27FC236}">
                <a16:creationId xmlns:a16="http://schemas.microsoft.com/office/drawing/2014/main" xmlns=""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UY" dirty="0"/>
          </a:p>
        </p:txBody>
      </p:sp>
      <p:sp>
        <p:nvSpPr>
          <p:cNvPr id="4" name="Marcador de número de diapositiva 3"/>
          <p:cNvSpPr>
            <a:spLocks noGrp="1"/>
          </p:cNvSpPr>
          <p:nvPr>
            <p:ph type="sldNum" sz="quarter" idx="10"/>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92868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5" name="Footer Placeholder 4">
            <a:extLst>
              <a:ext uri="{FF2B5EF4-FFF2-40B4-BE49-F238E27FC236}">
                <a16:creationId xmlns:a16="http://schemas.microsoft.com/office/drawing/2014/main" xmlns=""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5" name="Footer Placeholder 4">
            <a:extLst>
              <a:ext uri="{FF2B5EF4-FFF2-40B4-BE49-F238E27FC236}">
                <a16:creationId xmlns:a16="http://schemas.microsoft.com/office/drawing/2014/main" xmlns=""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xmlns=""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xmlns=""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5" name="Footer Placeholder 4">
            <a:extLst>
              <a:ext uri="{FF2B5EF4-FFF2-40B4-BE49-F238E27FC236}">
                <a16:creationId xmlns:a16="http://schemas.microsoft.com/office/drawing/2014/main" xmlns=""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5" name="Footer Placeholder 4">
            <a:extLst>
              <a:ext uri="{FF2B5EF4-FFF2-40B4-BE49-F238E27FC236}">
                <a16:creationId xmlns:a16="http://schemas.microsoft.com/office/drawing/2014/main" xmlns=""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6" name="Footer Placeholder 5">
            <a:extLst>
              <a:ext uri="{FF2B5EF4-FFF2-40B4-BE49-F238E27FC236}">
                <a16:creationId xmlns:a16="http://schemas.microsoft.com/office/drawing/2014/main" xmlns=""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8" name="Footer Placeholder 7">
            <a:extLst>
              <a:ext uri="{FF2B5EF4-FFF2-40B4-BE49-F238E27FC236}">
                <a16:creationId xmlns:a16="http://schemas.microsoft.com/office/drawing/2014/main" xmlns=""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4" name="Footer Placeholder 3">
            <a:extLst>
              <a:ext uri="{FF2B5EF4-FFF2-40B4-BE49-F238E27FC236}">
                <a16:creationId xmlns:a16="http://schemas.microsoft.com/office/drawing/2014/main" xmlns=""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3" name="Footer Placeholder 2">
            <a:extLst>
              <a:ext uri="{FF2B5EF4-FFF2-40B4-BE49-F238E27FC236}">
                <a16:creationId xmlns:a16="http://schemas.microsoft.com/office/drawing/2014/main" xmlns=""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6" name="Footer Placeholder 5">
            <a:extLst>
              <a:ext uri="{FF2B5EF4-FFF2-40B4-BE49-F238E27FC236}">
                <a16:creationId xmlns:a16="http://schemas.microsoft.com/office/drawing/2014/main" xmlns=""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5/17/2022</a:t>
            </a:fld>
            <a:endParaRPr lang="en-US"/>
          </a:p>
        </p:txBody>
      </p:sp>
      <p:sp>
        <p:nvSpPr>
          <p:cNvPr id="6" name="Footer Placeholder 5">
            <a:extLst>
              <a:ext uri="{FF2B5EF4-FFF2-40B4-BE49-F238E27FC236}">
                <a16:creationId xmlns:a16="http://schemas.microsoft.com/office/drawing/2014/main" xmlns=""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onkodev/DataScience_Final/blob/main/Spacex.csv"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github.com/monkodev/DataScience_Final/blob/main/SpaceX%20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nkodev/DataScience_Final/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onkodev/DataScience_Final/blob/main/Analisis%20interactivo%20con%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onkodev/DataScience_Final/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onkodev/DataScience_Final/blob/main/ML%20Lab%20Malugani.ipynb"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spaceflightnow.com/falcon9/004/falcon9.html" TargetMode="Externa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onkodev/DataScience_Final"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docs.spacexdata.com/" TargetMode="External"/><Relationship Id="rId5" Type="http://schemas.openxmlformats.org/officeDocument/2006/relationships/hyperlink" Target="https://spaceflightnow.com/falcon9/004/falcon9.html" TargetMode="External"/><Relationship Id="rId4" Type="http://schemas.openxmlformats.org/officeDocument/2006/relationships/hyperlink" Target="https://www.w3schools.com/python/pandas/default.asp"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api.spacexdata.com/v4/rockets/" TargetMode="External"/><Relationship Id="rId4" Type="http://schemas.openxmlformats.org/officeDocument/2006/relationships/hyperlink" Target="https://en.wikipedia.org/wiki/List_of_Falcon%5C_9%5C_and_Falcon_Heavy_launches?utm_medium=Exinfluencer&amp;utm_source=Exinfluencer&amp;utm_content=000026UJ&amp;utm_term=10006555&amp;utm_id=NA-SkillsNetwork-Channel-SkillsNetworkCoursesIBMDS0321ENSkillsNetwork26802033-2021-01-01"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onkodev/DataScience_Final/blob/main/Jupyter%20Lab%20Api%20SpaceX.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eu-de.dataplatform.cloud.ibm.com/analytics/notebooks/v2/2136647b-1936-4c19-a919-c40368fd8665/view?access_token=b797f94e75eca08d359e7866e5a601de55a90923c82fcc84265cc8bcd9352582"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onkodev/DataScience_Final/blob/main/TP%20Final%20con%20Web%20Scrapping%20.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Giancarlo Malugani</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May 17,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xmlns=""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693811" y="1383665"/>
            <a:ext cx="10591800" cy="2258695"/>
          </a:xfrm>
          <a:prstGeom prst="rect">
            <a:avLst/>
          </a:prstGeom>
        </p:spPr>
        <p:txBody>
          <a:bodyPr/>
          <a:lstStyle/>
          <a:p>
            <a:r>
              <a:rPr lang="en-US" sz="2200" dirty="0">
                <a:solidFill>
                  <a:schemeClr val="accent3">
                    <a:lumMod val="25000"/>
                  </a:schemeClr>
                </a:solidFill>
                <a:latin typeface="Abadi" panose="020B0604020104020204" pitchFamily="34" charset="0"/>
              </a:rPr>
              <a:t>Basically, the purpose of this work we had convert those outcomes into Training Labels with 1 means the booster successfully landed 0 means it was unsuccessful</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We calculated the number of launches at each </a:t>
            </a:r>
            <a:r>
              <a:rPr lang="en-US" sz="2200" dirty="0" smtClean="0">
                <a:solidFill>
                  <a:schemeClr val="accent3">
                    <a:lumMod val="25000"/>
                  </a:schemeClr>
                </a:solidFill>
                <a:latin typeface="Abadi" panose="020B0604020104020204" pitchFamily="34" charset="0"/>
              </a:rPr>
              <a:t>site and </a:t>
            </a:r>
            <a:r>
              <a:rPr lang="en-US" sz="2200" dirty="0">
                <a:solidFill>
                  <a:schemeClr val="accent3">
                    <a:lumMod val="25000"/>
                  </a:schemeClr>
                </a:solidFill>
                <a:latin typeface="Abadi" panose="020B0604020104020204" pitchFamily="34" charset="0"/>
              </a:rPr>
              <a:t>the number and occurrence of each </a:t>
            </a:r>
            <a:r>
              <a:rPr lang="en-US" sz="2200" dirty="0" smtClean="0">
                <a:solidFill>
                  <a:schemeClr val="accent3">
                    <a:lumMod val="25000"/>
                  </a:schemeClr>
                </a:solidFill>
                <a:latin typeface="Abadi" panose="020B0604020104020204" pitchFamily="34" charset="0"/>
              </a:rPr>
              <a:t>orbits and other info. Finally we exported the results to csv file &amp; save them in </a:t>
            </a: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project Repo (</a:t>
            </a:r>
            <a:r>
              <a:rPr lang="en-US" sz="2200" dirty="0" smtClean="0">
                <a:solidFill>
                  <a:schemeClr val="accent3">
                    <a:lumMod val="25000"/>
                  </a:schemeClr>
                </a:solidFill>
                <a:latin typeface="Abadi" panose="020B0604020104020204" pitchFamily="34" charset="0"/>
                <a:hlinkClick r:id="rId3"/>
              </a:rPr>
              <a:t>view this file</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View complete notebook on </a:t>
            </a: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hlinkClick r:id="rId4"/>
              </a:rPr>
              <a:t>https://github.com/monkodev/DataScience_Final/blob/main/SpaceX%20Data%20Wrangling.ipynb</a:t>
            </a:r>
            <a:endParaRPr lang="en-US" sz="2200" dirty="0">
              <a:solidFill>
                <a:schemeClr val="accent3">
                  <a:lumMod val="25000"/>
                </a:schemeClr>
              </a:solidFill>
              <a:latin typeface="Abadi" panose="020B0604020104020204" pitchFamily="34" charset="0"/>
            </a:endParaRPr>
          </a:p>
          <a:p>
            <a:endParaRPr lang="en-US" dirty="0"/>
          </a:p>
          <a:p>
            <a:pPr marL="0" indent="0">
              <a:buNone/>
            </a:pPr>
            <a:endParaRPr lang="en-US" dirty="0"/>
          </a:p>
          <a:p>
            <a:endParaRPr lang="en-US" dirty="0"/>
          </a:p>
        </p:txBody>
      </p:sp>
      <p:sp>
        <p:nvSpPr>
          <p:cNvPr id="8" name="Title 1">
            <a:extLst>
              <a:ext uri="{FF2B5EF4-FFF2-40B4-BE49-F238E27FC236}">
                <a16:creationId xmlns:a16="http://schemas.microsoft.com/office/drawing/2014/main" xmlns=""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Imagen 1"/>
          <p:cNvPicPr>
            <a:picLocks noChangeAspect="1"/>
          </p:cNvPicPr>
          <p:nvPr/>
        </p:nvPicPr>
        <p:blipFill>
          <a:blip r:embed="rId5"/>
          <a:stretch>
            <a:fillRect/>
          </a:stretch>
        </p:blipFill>
        <p:spPr>
          <a:xfrm>
            <a:off x="6027811" y="3938326"/>
            <a:ext cx="3957674" cy="2826910"/>
          </a:xfrm>
          <a:prstGeom prst="rect">
            <a:avLst/>
          </a:prstGeom>
        </p:spPr>
      </p:pic>
      <p:pic>
        <p:nvPicPr>
          <p:cNvPr id="3" name="Imagen 2"/>
          <p:cNvPicPr>
            <a:picLocks noChangeAspect="1"/>
          </p:cNvPicPr>
          <p:nvPr/>
        </p:nvPicPr>
        <p:blipFill>
          <a:blip r:embed="rId6"/>
          <a:stretch>
            <a:fillRect/>
          </a:stretch>
        </p:blipFill>
        <p:spPr>
          <a:xfrm>
            <a:off x="1270529" y="4618356"/>
            <a:ext cx="4067175" cy="146685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257934"/>
            <a:ext cx="9745589" cy="5523866"/>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panose="020B0604020104020204" pitchFamily="34" charset="0"/>
              </a:rPr>
              <a:t>In this notebook the work is to understand the SpaceX dataset and then load it into a table in Db2 database</a:t>
            </a:r>
          </a:p>
          <a:p>
            <a:pPr>
              <a:lnSpc>
                <a:spcPct val="100000"/>
              </a:lnSpc>
              <a:spcBef>
                <a:spcPts val="1400"/>
              </a:spcBef>
            </a:pPr>
            <a:r>
              <a:rPr lang="en-US" sz="2200" dirty="0" smtClean="0">
                <a:solidFill>
                  <a:schemeClr val="accent3">
                    <a:lumMod val="25000"/>
                  </a:schemeClr>
                </a:solidFill>
                <a:latin typeface="Abadi" panose="020B0604020104020204" pitchFamily="34" charset="0"/>
              </a:rPr>
              <a:t>When data is loaded into database we execute some queries to answer and present important information. For example:</a:t>
            </a:r>
          </a:p>
          <a:p>
            <a:pPr lvl="1">
              <a:lnSpc>
                <a:spcPct val="100000"/>
              </a:lnSpc>
              <a:spcBef>
                <a:spcPts val="1400"/>
              </a:spcBef>
            </a:pPr>
            <a:r>
              <a:rPr lang="en-US" sz="1600" dirty="0">
                <a:solidFill>
                  <a:schemeClr val="accent3">
                    <a:lumMod val="25000"/>
                  </a:schemeClr>
                </a:solidFill>
                <a:latin typeface="Abadi" panose="020B0604020104020204" pitchFamily="34" charset="0"/>
              </a:rPr>
              <a:t>Display names </a:t>
            </a:r>
            <a:r>
              <a:rPr lang="en-US" sz="1600" dirty="0">
                <a:solidFill>
                  <a:schemeClr val="accent3">
                    <a:lumMod val="25000"/>
                  </a:schemeClr>
                </a:solidFill>
                <a:latin typeface="Abadi" panose="020B0604020104020204" pitchFamily="34" charset="0"/>
              </a:rPr>
              <a:t>of the unique launch sites in the space </a:t>
            </a:r>
            <a:r>
              <a:rPr lang="en-US" sz="1600" dirty="0" smtClean="0">
                <a:solidFill>
                  <a:schemeClr val="accent3">
                    <a:lumMod val="25000"/>
                  </a:schemeClr>
                </a:solidFill>
                <a:latin typeface="Abadi" panose="020B0604020104020204" pitchFamily="34" charset="0"/>
              </a:rPr>
              <a:t>mission</a:t>
            </a:r>
          </a:p>
          <a:p>
            <a:pPr lvl="1">
              <a:lnSpc>
                <a:spcPct val="100000"/>
              </a:lnSpc>
              <a:spcBef>
                <a:spcPts val="1400"/>
              </a:spcBef>
            </a:pPr>
            <a:r>
              <a:rPr lang="en-US" sz="1600" dirty="0">
                <a:solidFill>
                  <a:schemeClr val="accent3">
                    <a:lumMod val="25000"/>
                  </a:schemeClr>
                </a:solidFill>
                <a:latin typeface="Abadi" panose="020B0604020104020204" pitchFamily="34" charset="0"/>
              </a:rPr>
              <a:t>Display 5 records where launch sites begin with the string </a:t>
            </a:r>
            <a:r>
              <a:rPr lang="en-US" sz="1600" dirty="0" smtClean="0">
                <a:solidFill>
                  <a:schemeClr val="accent3">
                    <a:lumMod val="25000"/>
                  </a:schemeClr>
                </a:solidFill>
                <a:latin typeface="Abadi" panose="020B0604020104020204" pitchFamily="34" charset="0"/>
              </a:rPr>
              <a:t>'CCA‘</a:t>
            </a:r>
          </a:p>
          <a:p>
            <a:pPr lvl="1">
              <a:lnSpc>
                <a:spcPct val="100000"/>
              </a:lnSpc>
              <a:spcBef>
                <a:spcPts val="1400"/>
              </a:spcBef>
            </a:pPr>
            <a:r>
              <a:rPr lang="en-US" sz="1600" dirty="0">
                <a:solidFill>
                  <a:schemeClr val="accent3">
                    <a:lumMod val="25000"/>
                  </a:schemeClr>
                </a:solidFill>
                <a:latin typeface="Abadi" panose="020B0604020104020204" pitchFamily="34" charset="0"/>
              </a:rPr>
              <a:t>T</a:t>
            </a:r>
            <a:r>
              <a:rPr lang="en-US" sz="1600" dirty="0" smtClean="0">
                <a:solidFill>
                  <a:schemeClr val="accent3">
                    <a:lumMod val="25000"/>
                  </a:schemeClr>
                </a:solidFill>
                <a:latin typeface="Abadi" panose="020B0604020104020204" pitchFamily="34" charset="0"/>
              </a:rPr>
              <a:t>otal </a:t>
            </a:r>
            <a:r>
              <a:rPr lang="en-US" sz="1600" dirty="0">
                <a:solidFill>
                  <a:schemeClr val="accent3">
                    <a:lumMod val="25000"/>
                  </a:schemeClr>
                </a:solidFill>
                <a:latin typeface="Abadi" panose="020B0604020104020204" pitchFamily="34" charset="0"/>
              </a:rPr>
              <a:t>payload mass carried by boosters launched by NASA (CRS</a:t>
            </a:r>
            <a:r>
              <a:rPr lang="en-US" sz="1600" dirty="0" smtClean="0">
                <a:solidFill>
                  <a:schemeClr val="accent3">
                    <a:lumMod val="25000"/>
                  </a:schemeClr>
                </a:solidFill>
                <a:latin typeface="Abadi" panose="020B0604020104020204" pitchFamily="34" charset="0"/>
              </a:rPr>
              <a:t>)</a:t>
            </a:r>
          </a:p>
          <a:p>
            <a:pPr lvl="1">
              <a:lnSpc>
                <a:spcPct val="100000"/>
              </a:lnSpc>
              <a:spcBef>
                <a:spcPts val="1400"/>
              </a:spcBef>
            </a:pPr>
            <a:r>
              <a:rPr lang="en-US" sz="1600" dirty="0">
                <a:solidFill>
                  <a:schemeClr val="accent3">
                    <a:lumMod val="25000"/>
                  </a:schemeClr>
                </a:solidFill>
                <a:latin typeface="Abadi" panose="020B0604020104020204" pitchFamily="34" charset="0"/>
              </a:rPr>
              <a:t>A</a:t>
            </a:r>
            <a:r>
              <a:rPr lang="en-US" sz="1600" dirty="0" smtClean="0">
                <a:solidFill>
                  <a:schemeClr val="accent3">
                    <a:lumMod val="25000"/>
                  </a:schemeClr>
                </a:solidFill>
                <a:latin typeface="Abadi" panose="020B0604020104020204" pitchFamily="34" charset="0"/>
              </a:rPr>
              <a:t>verage </a:t>
            </a:r>
            <a:r>
              <a:rPr lang="en-US" sz="1600" dirty="0">
                <a:solidFill>
                  <a:schemeClr val="accent3">
                    <a:lumMod val="25000"/>
                  </a:schemeClr>
                </a:solidFill>
                <a:latin typeface="Abadi" panose="020B0604020104020204" pitchFamily="34" charset="0"/>
              </a:rPr>
              <a:t>payload mass carried by booster version F9 </a:t>
            </a:r>
            <a:r>
              <a:rPr lang="en-US" sz="1600" dirty="0" smtClean="0">
                <a:solidFill>
                  <a:schemeClr val="accent3">
                    <a:lumMod val="25000"/>
                  </a:schemeClr>
                </a:solidFill>
                <a:latin typeface="Abadi" panose="020B0604020104020204" pitchFamily="34" charset="0"/>
              </a:rPr>
              <a:t>v1.1</a:t>
            </a:r>
          </a:p>
          <a:p>
            <a:pPr lvl="1">
              <a:lnSpc>
                <a:spcPct val="100000"/>
              </a:lnSpc>
              <a:spcBef>
                <a:spcPts val="1400"/>
              </a:spcBef>
            </a:pPr>
            <a:r>
              <a:rPr lang="en-US" sz="1600" dirty="0">
                <a:solidFill>
                  <a:schemeClr val="accent3">
                    <a:lumMod val="25000"/>
                  </a:schemeClr>
                </a:solidFill>
                <a:latin typeface="Abadi" panose="020B0604020104020204" pitchFamily="34" charset="0"/>
              </a:rPr>
              <a:t>List the failed </a:t>
            </a:r>
            <a:r>
              <a:rPr lang="en-US" sz="1600" dirty="0" err="1">
                <a:solidFill>
                  <a:schemeClr val="accent3">
                    <a:lumMod val="25000"/>
                  </a:schemeClr>
                </a:solidFill>
                <a:latin typeface="Abadi" panose="020B0604020104020204" pitchFamily="34" charset="0"/>
              </a:rPr>
              <a:t>landing_outcomes</a:t>
            </a:r>
            <a:r>
              <a:rPr lang="en-US" sz="1600" dirty="0">
                <a:solidFill>
                  <a:schemeClr val="accent3">
                    <a:lumMod val="25000"/>
                  </a:schemeClr>
                </a:solidFill>
                <a:latin typeface="Abadi" panose="020B0604020104020204" pitchFamily="34" charset="0"/>
              </a:rPr>
              <a:t> in drone ship, their booster versions, and launch site names for in year </a:t>
            </a:r>
            <a:r>
              <a:rPr lang="en-US" sz="1600" dirty="0" smtClean="0">
                <a:solidFill>
                  <a:schemeClr val="accent3">
                    <a:lumMod val="25000"/>
                  </a:schemeClr>
                </a:solidFill>
                <a:latin typeface="Abadi" panose="020B0604020104020204" pitchFamily="34" charset="0"/>
              </a:rPr>
              <a:t>2015</a:t>
            </a:r>
          </a:p>
          <a:p>
            <a:pPr lvl="1">
              <a:lnSpc>
                <a:spcPct val="100000"/>
              </a:lnSpc>
              <a:spcBef>
                <a:spcPts val="1400"/>
              </a:spcBef>
            </a:pPr>
            <a:r>
              <a:rPr lang="en-US" sz="1600" b="1" dirty="0" smtClean="0">
                <a:solidFill>
                  <a:schemeClr val="accent3">
                    <a:lumMod val="25000"/>
                  </a:schemeClr>
                </a:solidFill>
                <a:latin typeface="Abadi" panose="020B0604020104020204" pitchFamily="34" charset="0"/>
              </a:rPr>
              <a:t>…….   + 5 others SQL queries with important information</a:t>
            </a:r>
          </a:p>
          <a:p>
            <a:pPr>
              <a:lnSpc>
                <a:spcPct val="100000"/>
              </a:lnSpc>
              <a:spcBef>
                <a:spcPts val="1400"/>
              </a:spcBef>
            </a:pPr>
            <a:r>
              <a:rPr lang="en-US" sz="2200" dirty="0" smtClean="0">
                <a:solidFill>
                  <a:schemeClr val="accent3">
                    <a:lumMod val="25000"/>
                  </a:schemeClr>
                </a:solidFill>
                <a:latin typeface="Abadi" panose="020B0604020104020204" pitchFamily="34" charset="0"/>
              </a:rPr>
              <a:t>Link to the notebook is: </a:t>
            </a:r>
            <a:r>
              <a:rPr lang="en-US" sz="2200" dirty="0" smtClean="0">
                <a:solidFill>
                  <a:schemeClr val="accent3">
                    <a:lumMod val="25000"/>
                  </a:schemeClr>
                </a:solidFill>
                <a:latin typeface="Abadi" panose="020B0604020104020204" pitchFamily="34" charset="0"/>
                <a:hlinkClick r:id="rId3"/>
              </a:rPr>
              <a:t>https://github.com/monkodev/DataScience_Final/blob/main/EDA%20with%20SQL.ipynb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xmlns=""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380967"/>
            <a:ext cx="10515600" cy="3282473"/>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With Folium library we added a map into a notebook and mark some facts (with circles, markers or lines) to discover important data such as: </a:t>
            </a:r>
          </a:p>
          <a:p>
            <a:pPr lvl="1">
              <a:lnSpc>
                <a:spcPct val="100000"/>
              </a:lnSpc>
              <a:spcBef>
                <a:spcPts val="1400"/>
              </a:spcBef>
            </a:pPr>
            <a:r>
              <a:rPr lang="en-US" sz="1600" dirty="0">
                <a:solidFill>
                  <a:schemeClr val="accent3">
                    <a:lumMod val="25000"/>
                  </a:schemeClr>
                </a:solidFill>
                <a:latin typeface="Abadi" panose="020B0604020104020204" pitchFamily="34" charset="0"/>
              </a:rPr>
              <a:t>A</a:t>
            </a:r>
            <a:r>
              <a:rPr lang="en-US" sz="1600" dirty="0">
                <a:solidFill>
                  <a:schemeClr val="accent3">
                    <a:lumMod val="25000"/>
                  </a:schemeClr>
                </a:solidFill>
                <a:latin typeface="Abadi" panose="020B0604020104020204" pitchFamily="34" charset="0"/>
              </a:rPr>
              <a:t>ll </a:t>
            </a:r>
            <a:r>
              <a:rPr lang="en-US" sz="1600" dirty="0">
                <a:solidFill>
                  <a:schemeClr val="accent3">
                    <a:lumMod val="25000"/>
                  </a:schemeClr>
                </a:solidFill>
                <a:latin typeface="Abadi" panose="020B0604020104020204" pitchFamily="34" charset="0"/>
              </a:rPr>
              <a:t>launch sites on a </a:t>
            </a:r>
            <a:r>
              <a:rPr lang="en-US" sz="1600" dirty="0" smtClean="0">
                <a:solidFill>
                  <a:schemeClr val="accent3">
                    <a:lumMod val="25000"/>
                  </a:schemeClr>
                </a:solidFill>
                <a:latin typeface="Abadi" panose="020B0604020104020204" pitchFamily="34" charset="0"/>
              </a:rPr>
              <a:t>map</a:t>
            </a:r>
          </a:p>
          <a:p>
            <a:pPr lvl="1">
              <a:lnSpc>
                <a:spcPct val="100000"/>
              </a:lnSpc>
              <a:spcBef>
                <a:spcPts val="1400"/>
              </a:spcBef>
            </a:pPr>
            <a:r>
              <a:rPr lang="en-US" sz="1600" dirty="0">
                <a:solidFill>
                  <a:schemeClr val="accent3">
                    <a:lumMod val="25000"/>
                  </a:schemeClr>
                </a:solidFill>
                <a:latin typeface="Abadi" panose="020B0604020104020204" pitchFamily="34" charset="0"/>
              </a:rPr>
              <a:t>T</a:t>
            </a:r>
            <a:r>
              <a:rPr lang="en-US" sz="1600" dirty="0">
                <a:solidFill>
                  <a:schemeClr val="accent3">
                    <a:lumMod val="25000"/>
                  </a:schemeClr>
                </a:solidFill>
                <a:latin typeface="Abadi" panose="020B0604020104020204" pitchFamily="34" charset="0"/>
              </a:rPr>
              <a:t>he </a:t>
            </a:r>
            <a:r>
              <a:rPr lang="en-US" sz="1600" dirty="0">
                <a:solidFill>
                  <a:schemeClr val="accent3">
                    <a:lumMod val="25000"/>
                  </a:schemeClr>
                </a:solidFill>
                <a:latin typeface="Abadi" panose="020B0604020104020204" pitchFamily="34" charset="0"/>
              </a:rPr>
              <a:t>success/failed launches for each site on the map</a:t>
            </a:r>
          </a:p>
          <a:p>
            <a:pPr lvl="1">
              <a:lnSpc>
                <a:spcPct val="100000"/>
              </a:lnSpc>
              <a:spcBef>
                <a:spcPts val="1400"/>
              </a:spcBef>
            </a:pPr>
            <a:r>
              <a:rPr lang="en-US" sz="1600" dirty="0">
                <a:solidFill>
                  <a:schemeClr val="accent3">
                    <a:lumMod val="25000"/>
                  </a:schemeClr>
                </a:solidFill>
                <a:latin typeface="Abadi" panose="020B0604020104020204" pitchFamily="34" charset="0"/>
              </a:rPr>
              <a:t>Calculate the distances between a launch site to its </a:t>
            </a:r>
            <a:r>
              <a:rPr lang="en-US" sz="1600" dirty="0" smtClean="0">
                <a:solidFill>
                  <a:schemeClr val="accent3">
                    <a:lumMod val="25000"/>
                  </a:schemeClr>
                </a:solidFill>
                <a:latin typeface="Abadi" panose="020B0604020104020204" pitchFamily="34" charset="0"/>
              </a:rPr>
              <a:t>proximities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Link to GitHub Repo: </a:t>
            </a:r>
            <a:r>
              <a:rPr lang="en-US" sz="2200" dirty="0" smtClean="0">
                <a:solidFill>
                  <a:schemeClr val="accent3">
                    <a:lumMod val="25000"/>
                  </a:schemeClr>
                </a:solidFill>
                <a:latin typeface="Abadi" panose="020B0604020104020204" pitchFamily="34" charset="0"/>
                <a:hlinkClick r:id="rId3"/>
              </a:rPr>
              <a:t>https://github.com/monkodev/DataScience_Final/blob/main/Analisis%20interactivo%20con%20Folium.ipynb</a:t>
            </a:r>
            <a:endParaRPr lang="en-US" sz="2200" dirty="0">
              <a:solidFill>
                <a:schemeClr val="accent3">
                  <a:lumMod val="25000"/>
                </a:schemeClr>
              </a:solidFill>
              <a:latin typeface="Abadi" panose="020B0604020104020204" pitchFamily="34" charset="0"/>
            </a:endParaRPr>
          </a:p>
          <a:p>
            <a:endParaRPr lang="en-US" dirty="0"/>
          </a:p>
          <a:p>
            <a:pPr marL="0" indent="0">
              <a:buNone/>
            </a:pPr>
            <a:endParaRPr lang="en-US" dirty="0"/>
          </a:p>
        </p:txBody>
      </p:sp>
      <p:sp>
        <p:nvSpPr>
          <p:cNvPr id="3" name="Title 1">
            <a:extLst>
              <a:ext uri="{FF2B5EF4-FFF2-40B4-BE49-F238E27FC236}">
                <a16:creationId xmlns:a16="http://schemas.microsoft.com/office/drawing/2014/main" xmlns=""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Imagen 1"/>
          <p:cNvPicPr>
            <a:picLocks noChangeAspect="1"/>
          </p:cNvPicPr>
          <p:nvPr/>
        </p:nvPicPr>
        <p:blipFill>
          <a:blip r:embed="rId4"/>
          <a:stretch>
            <a:fillRect/>
          </a:stretch>
        </p:blipFill>
        <p:spPr>
          <a:xfrm>
            <a:off x="1129743" y="4663440"/>
            <a:ext cx="4270039" cy="2072639"/>
          </a:xfrm>
          <a:prstGeom prst="rect">
            <a:avLst/>
          </a:prstGeom>
        </p:spPr>
      </p:pic>
      <p:pic>
        <p:nvPicPr>
          <p:cNvPr id="6" name="Imagen 5"/>
          <p:cNvPicPr>
            <a:picLocks noChangeAspect="1"/>
          </p:cNvPicPr>
          <p:nvPr/>
        </p:nvPicPr>
        <p:blipFill>
          <a:blip r:embed="rId5"/>
          <a:stretch>
            <a:fillRect/>
          </a:stretch>
        </p:blipFill>
        <p:spPr>
          <a:xfrm>
            <a:off x="5577840" y="4663440"/>
            <a:ext cx="3992880" cy="2063823"/>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449970" y="1342969"/>
            <a:ext cx="11376270" cy="734695"/>
          </a:xfrm>
          <a:prstGeom prst="rect">
            <a:avLst/>
          </a:prstGeom>
        </p:spPr>
        <p:txBody>
          <a:bodyPr vert="horz" lIns="91440" tIns="45720" rIns="91440" bIns="45720" rtlCol="0" anchor="t">
            <a:normAutofit/>
          </a:bodyPr>
          <a:lstStyle/>
          <a:p>
            <a:r>
              <a:rPr lang="en-US" sz="2000" dirty="0" smtClean="0">
                <a:solidFill>
                  <a:schemeClr val="accent3">
                    <a:lumMod val="25000"/>
                  </a:schemeClr>
                </a:solidFill>
                <a:latin typeface="Abadi" panose="020B0604020104020204" pitchFamily="34" charset="0"/>
              </a:rPr>
              <a:t>We Built </a:t>
            </a:r>
            <a:r>
              <a:rPr lang="en-US" sz="2000" dirty="0">
                <a:solidFill>
                  <a:schemeClr val="accent3">
                    <a:lumMod val="25000"/>
                  </a:schemeClr>
                </a:solidFill>
                <a:latin typeface="Abadi" panose="020B0604020104020204" pitchFamily="34" charset="0"/>
              </a:rPr>
              <a:t>a </a:t>
            </a:r>
            <a:r>
              <a:rPr lang="en-US" sz="2000" dirty="0" smtClean="0">
                <a:solidFill>
                  <a:schemeClr val="accent3">
                    <a:lumMod val="25000"/>
                  </a:schemeClr>
                </a:solidFill>
                <a:latin typeface="Abadi" panose="020B0604020104020204" pitchFamily="34" charset="0"/>
              </a:rPr>
              <a:t>real-time dashboard for users to perform and analyze </a:t>
            </a:r>
            <a:r>
              <a:rPr lang="en-US" sz="2000" dirty="0">
                <a:solidFill>
                  <a:schemeClr val="accent3">
                    <a:lumMod val="25000"/>
                  </a:schemeClr>
                </a:solidFill>
                <a:latin typeface="Abadi" panose="020B0604020104020204" pitchFamily="34" charset="0"/>
              </a:rPr>
              <a:t>launch records interactively with </a:t>
            </a:r>
            <a:r>
              <a:rPr lang="en-US" sz="2000" dirty="0" err="1">
                <a:solidFill>
                  <a:schemeClr val="accent3">
                    <a:lumMod val="25000"/>
                  </a:schemeClr>
                </a:solidFill>
                <a:latin typeface="Abadi" panose="020B0604020104020204" pitchFamily="34" charset="0"/>
              </a:rPr>
              <a:t>Plotly</a:t>
            </a:r>
            <a:r>
              <a:rPr lang="en-US" sz="2000" dirty="0">
                <a:solidFill>
                  <a:schemeClr val="accent3">
                    <a:lumMod val="25000"/>
                  </a:schemeClr>
                </a:solidFill>
                <a:latin typeface="Abadi" panose="020B0604020104020204" pitchFamily="34" charset="0"/>
              </a:rPr>
              <a:t> Dash</a:t>
            </a:r>
            <a:r>
              <a:rPr lang="en-US" sz="2000" dirty="0" smtClean="0">
                <a:solidFill>
                  <a:schemeClr val="accent3">
                    <a:lumMod val="25000"/>
                  </a:schemeClr>
                </a:solidFill>
                <a:latin typeface="Abadi" panose="020B0604020104020204" pitchFamily="34" charset="0"/>
              </a:rPr>
              <a:t>. </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449970" y="5663623"/>
            <a:ext cx="9745589" cy="152717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View python code</a:t>
            </a: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https://github.com/monkodev/DataScience_Final/blob/main/spacex_dash_app.py</a:t>
            </a:r>
            <a:endParaRPr lang="en-US" sz="2200" dirty="0">
              <a:solidFill>
                <a:schemeClr val="accent3">
                  <a:lumMod val="25000"/>
                </a:schemeClr>
              </a:solidFill>
              <a:latin typeface="Abadi" panose="020B0604020104020204" pitchFamily="34" charset="0"/>
            </a:endParaRPr>
          </a:p>
        </p:txBody>
      </p:sp>
      <p:pic>
        <p:nvPicPr>
          <p:cNvPr id="5124" name="Picture 4" descr="https://cf-courses-data.s3.us.cloud-object-storage.appdomain.cloud/IBM-DS0321EN-SkillsNetwork/labs/module_3/images/dash_complet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634" y="1920718"/>
            <a:ext cx="6609310" cy="389985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4">
            <a:extLst>
              <a:ext uri="{FF2B5EF4-FFF2-40B4-BE49-F238E27FC236}">
                <a16:creationId xmlns:a16="http://schemas.microsoft.com/office/drawing/2014/main" xmlns="" id="{1B07C49E-AFFC-EC46-8930-E4D428F5F943}"/>
              </a:ext>
            </a:extLst>
          </p:cNvPr>
          <p:cNvSpPr txBox="1">
            <a:spLocks/>
          </p:cNvSpPr>
          <p:nvPr/>
        </p:nvSpPr>
        <p:spPr>
          <a:xfrm>
            <a:off x="691181" y="2917433"/>
            <a:ext cx="4312341" cy="19064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accent3">
                    <a:lumMod val="25000"/>
                  </a:schemeClr>
                </a:solidFill>
                <a:latin typeface="Abadi" panose="020B0604020104020204" pitchFamily="34" charset="0"/>
              </a:rPr>
              <a:t>Pie chart showing the total launches by a certain </a:t>
            </a:r>
            <a:r>
              <a:rPr lang="en-US" sz="2000" dirty="0" smtClean="0">
                <a:solidFill>
                  <a:schemeClr val="accent3">
                    <a:lumMod val="25000"/>
                  </a:schemeClr>
                </a:solidFill>
                <a:latin typeface="Abadi" panose="020B0604020104020204" pitchFamily="34" charset="0"/>
              </a:rPr>
              <a:t>sites</a:t>
            </a:r>
          </a:p>
          <a:p>
            <a:r>
              <a:rPr lang="en-US" sz="2000" dirty="0" smtClean="0">
                <a:solidFill>
                  <a:schemeClr val="accent3">
                    <a:lumMod val="25000"/>
                  </a:schemeClr>
                </a:solidFill>
                <a:latin typeface="Abadi" panose="020B0604020104020204" pitchFamily="34" charset="0"/>
              </a:rPr>
              <a:t>Scatter </a:t>
            </a:r>
            <a:r>
              <a:rPr lang="en-US" sz="2000" dirty="0">
                <a:solidFill>
                  <a:schemeClr val="accent3">
                    <a:lumMod val="25000"/>
                  </a:schemeClr>
                </a:solidFill>
                <a:latin typeface="Abadi" panose="020B0604020104020204" pitchFamily="34" charset="0"/>
              </a:rPr>
              <a:t>graph showing the relationship with Outcome and Payload Mass (Kg) for the different booster version</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0" y="1505585"/>
            <a:ext cx="10515601" cy="2273935"/>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Perform exploratory Data Analysis and determine Training Labels</a:t>
            </a:r>
          </a:p>
          <a:p>
            <a:pPr lvl="1"/>
            <a:r>
              <a:rPr lang="en-US" sz="1800" dirty="0">
                <a:solidFill>
                  <a:schemeClr val="accent3">
                    <a:lumMod val="25000"/>
                  </a:schemeClr>
                </a:solidFill>
                <a:latin typeface="Abadi" panose="020B0604020104020204" pitchFamily="34" charset="0"/>
              </a:rPr>
              <a:t>create a column for the class</a:t>
            </a:r>
          </a:p>
          <a:p>
            <a:pPr lvl="1"/>
            <a:r>
              <a:rPr lang="en-US" sz="1800" dirty="0">
                <a:solidFill>
                  <a:schemeClr val="accent3">
                    <a:lumMod val="25000"/>
                  </a:schemeClr>
                </a:solidFill>
                <a:latin typeface="Abadi" panose="020B0604020104020204" pitchFamily="34" charset="0"/>
              </a:rPr>
              <a:t>Standardize the data</a:t>
            </a:r>
          </a:p>
          <a:p>
            <a:pPr lvl="1"/>
            <a:r>
              <a:rPr lang="en-US" sz="1800" dirty="0">
                <a:solidFill>
                  <a:schemeClr val="accent3">
                    <a:lumMod val="25000"/>
                  </a:schemeClr>
                </a:solidFill>
                <a:latin typeface="Abadi" panose="020B0604020104020204" pitchFamily="34" charset="0"/>
              </a:rPr>
              <a:t>Split into training data and test data</a:t>
            </a:r>
          </a:p>
          <a:p>
            <a:r>
              <a:rPr lang="en-US" sz="2200" dirty="0" smtClean="0">
                <a:solidFill>
                  <a:schemeClr val="accent3">
                    <a:lumMod val="25000"/>
                  </a:schemeClr>
                </a:solidFill>
                <a:latin typeface="Abadi" panose="020B0604020104020204" pitchFamily="34" charset="0"/>
              </a:rPr>
              <a:t>Find </a:t>
            </a:r>
            <a:r>
              <a:rPr lang="en-US" sz="2200" dirty="0">
                <a:solidFill>
                  <a:schemeClr val="accent3">
                    <a:lumMod val="25000"/>
                  </a:schemeClr>
                </a:solidFill>
                <a:latin typeface="Abadi" panose="020B0604020104020204" pitchFamily="34" charset="0"/>
              </a:rPr>
              <a:t>best </a:t>
            </a:r>
            <a:r>
              <a:rPr lang="en-US" sz="2200" dirty="0" err="1">
                <a:solidFill>
                  <a:schemeClr val="accent3">
                    <a:lumMod val="25000"/>
                  </a:schemeClr>
                </a:solidFill>
                <a:latin typeface="Abadi" panose="020B0604020104020204" pitchFamily="34" charset="0"/>
              </a:rPr>
              <a:t>Hyperparameter</a:t>
            </a:r>
            <a:r>
              <a:rPr lang="en-US" sz="2200" dirty="0">
                <a:solidFill>
                  <a:schemeClr val="accent3">
                    <a:lumMod val="25000"/>
                  </a:schemeClr>
                </a:solidFill>
                <a:latin typeface="Abadi" panose="020B0604020104020204" pitchFamily="34" charset="0"/>
              </a:rPr>
              <a:t> for SVM, Classification Trees and Logistic Regression</a:t>
            </a:r>
          </a:p>
          <a:p>
            <a:pPr lvl="1"/>
            <a:r>
              <a:rPr lang="en-US" sz="1800" dirty="0">
                <a:solidFill>
                  <a:schemeClr val="accent3">
                    <a:lumMod val="25000"/>
                  </a:schemeClr>
                </a:solidFill>
                <a:latin typeface="Abadi" panose="020B0604020104020204" pitchFamily="34" charset="0"/>
              </a:rPr>
              <a:t>Find the method performs best using test data</a:t>
            </a:r>
          </a:p>
          <a:p>
            <a:pPr marL="0" indent="0">
              <a:buNone/>
            </a:pPr>
            <a:endParaRPr lang="en-US" dirty="0"/>
          </a:p>
        </p:txBody>
      </p:sp>
      <p:sp>
        <p:nvSpPr>
          <p:cNvPr id="3" name="Title 1">
            <a:extLst>
              <a:ext uri="{FF2B5EF4-FFF2-40B4-BE49-F238E27FC236}">
                <a16:creationId xmlns:a16="http://schemas.microsoft.com/office/drawing/2014/main" xmlns=""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2" name="Imagen 1"/>
          <p:cNvPicPr>
            <a:picLocks noChangeAspect="1"/>
          </p:cNvPicPr>
          <p:nvPr/>
        </p:nvPicPr>
        <p:blipFill>
          <a:blip r:embed="rId3"/>
          <a:stretch>
            <a:fillRect/>
          </a:stretch>
        </p:blipFill>
        <p:spPr>
          <a:xfrm>
            <a:off x="6681055" y="3566161"/>
            <a:ext cx="4395917" cy="3169920"/>
          </a:xfrm>
          <a:prstGeom prst="rect">
            <a:avLst/>
          </a:prstGeom>
        </p:spPr>
      </p:pic>
      <p:sp>
        <p:nvSpPr>
          <p:cNvPr id="6" name="Rectángulo 5"/>
          <p:cNvSpPr/>
          <p:nvPr/>
        </p:nvSpPr>
        <p:spPr>
          <a:xfrm>
            <a:off x="585055" y="4796135"/>
            <a:ext cx="6096000" cy="923330"/>
          </a:xfrm>
          <a:prstGeom prst="rect">
            <a:avLst/>
          </a:prstGeom>
        </p:spPr>
        <p:txBody>
          <a:bodyPr>
            <a:spAutoFit/>
          </a:bodyPr>
          <a:lstStyle/>
          <a:p>
            <a:pPr>
              <a:lnSpc>
                <a:spcPct val="100000"/>
              </a:lnSpc>
              <a:spcBef>
                <a:spcPts val="1400"/>
              </a:spcBef>
            </a:pPr>
            <a:r>
              <a:rPr lang="en-US" dirty="0">
                <a:solidFill>
                  <a:schemeClr val="accent3">
                    <a:lumMod val="25000"/>
                  </a:schemeClr>
                </a:solidFill>
                <a:latin typeface="Abadi" panose="020B0604020104020204" pitchFamily="34" charset="0"/>
              </a:rPr>
              <a:t>Link to notebook: </a:t>
            </a:r>
            <a:r>
              <a:rPr lang="en-US" dirty="0">
                <a:solidFill>
                  <a:schemeClr val="accent3">
                    <a:lumMod val="25000"/>
                  </a:schemeClr>
                </a:solidFill>
                <a:latin typeface="Abadi" panose="020B0604020104020204" pitchFamily="34" charset="0"/>
                <a:hlinkClick r:id="rId4"/>
              </a:rPr>
              <a:t>https://github.com/monkodev/DataScience_Final/blob/main/ML%20Lab%20Malugani.ipynb</a:t>
            </a:r>
            <a:endParaRPr lang="en-US"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xmlns=""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xmlns=""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xmlns=""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2416740" y="5128809"/>
            <a:ext cx="8868871" cy="1327468"/>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With the graph that visualize we can conclude that the greater the amount of flight in a launch site; the higher the success rate of that 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147" name="Picture 3" descr="Resultado de imagen para falcon 9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842" y="4850940"/>
            <a:ext cx="1666078" cy="1787988"/>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4"/>
          <a:stretch>
            <a:fillRect/>
          </a:stretch>
        </p:blipFill>
        <p:spPr>
          <a:xfrm>
            <a:off x="2534602" y="1416053"/>
            <a:ext cx="8210751" cy="368369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3297342" y="5217669"/>
            <a:ext cx="7477338" cy="1472691"/>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find  the VAFB-SLC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there are no rockets launched for </a:t>
            </a:r>
            <a:r>
              <a:rPr lang="en-US" sz="2200" dirty="0" smtClean="0">
                <a:solidFill>
                  <a:schemeClr val="accent3">
                    <a:lumMod val="25000"/>
                  </a:schemeClr>
                </a:solidFill>
                <a:latin typeface="Abadi" panose="020B0604020104020204" pitchFamily="34" charset="0"/>
              </a:rPr>
              <a:t>heavy payload </a:t>
            </a:r>
            <a:r>
              <a:rPr lang="en-US" sz="2200" dirty="0">
                <a:solidFill>
                  <a:schemeClr val="accent3">
                    <a:lumMod val="25000"/>
                  </a:schemeClr>
                </a:solidFill>
                <a:latin typeface="Abadi" panose="020B0604020104020204" pitchFamily="34" charset="0"/>
              </a:rPr>
              <a:t>mass(greater than 10000</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In CCAFS rocket for greater mass; the greater the probability of success in the launch</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Imagen 1"/>
          <p:cNvPicPr>
            <a:picLocks noChangeAspect="1"/>
          </p:cNvPicPr>
          <p:nvPr/>
        </p:nvPicPr>
        <p:blipFill>
          <a:blip r:embed="rId3"/>
          <a:stretch>
            <a:fillRect/>
          </a:stretch>
        </p:blipFill>
        <p:spPr>
          <a:xfrm>
            <a:off x="2497454" y="1452661"/>
            <a:ext cx="6677026" cy="3665552"/>
          </a:xfrm>
          <a:prstGeom prst="rect">
            <a:avLst/>
          </a:prstGeom>
        </p:spPr>
      </p:pic>
      <p:pic>
        <p:nvPicPr>
          <p:cNvPr id="7176" name="Picture 8" descr="SpaceX Launch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95" y="4369811"/>
            <a:ext cx="2057400"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xmlns=""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Imagen 1"/>
          <p:cNvPicPr>
            <a:picLocks noChangeAspect="1"/>
          </p:cNvPicPr>
          <p:nvPr/>
        </p:nvPicPr>
        <p:blipFill>
          <a:blip r:embed="rId3"/>
          <a:stretch>
            <a:fillRect/>
          </a:stretch>
        </p:blipFill>
        <p:spPr>
          <a:xfrm>
            <a:off x="274787" y="1676401"/>
            <a:ext cx="8306481" cy="2804160"/>
          </a:xfrm>
          <a:prstGeom prst="rect">
            <a:avLst/>
          </a:prstGeom>
        </p:spPr>
      </p:pic>
      <p:pic>
        <p:nvPicPr>
          <p:cNvPr id="6" name="Imagen 5"/>
          <p:cNvPicPr>
            <a:picLocks noChangeAspect="1"/>
          </p:cNvPicPr>
          <p:nvPr/>
        </p:nvPicPr>
        <p:blipFill>
          <a:blip r:embed="rId4"/>
          <a:stretch>
            <a:fillRect/>
          </a:stretch>
        </p:blipFill>
        <p:spPr>
          <a:xfrm>
            <a:off x="8714772" y="1676401"/>
            <a:ext cx="3323866" cy="2482273"/>
          </a:xfrm>
          <a:prstGeom prst="rect">
            <a:avLst/>
          </a:prstGeom>
        </p:spPr>
      </p:pic>
      <p:sp>
        <p:nvSpPr>
          <p:cNvPr id="7" name="Rectangle 1"/>
          <p:cNvSpPr>
            <a:spLocks noChangeArrowheads="1"/>
          </p:cNvSpPr>
          <p:nvPr/>
        </p:nvSpPr>
        <p:spPr bwMode="auto">
          <a:xfrm>
            <a:off x="305892" y="4852878"/>
            <a:ext cx="11443838" cy="58029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UY" altLang="es-UY" sz="2000" dirty="0">
                <a:solidFill>
                  <a:schemeClr val="accent3">
                    <a:lumMod val="25000"/>
                  </a:schemeClr>
                </a:solidFill>
                <a:latin typeface="Abadi" panose="020B0604020104020204" pitchFamily="34" charset="0"/>
              </a:rPr>
              <a:t>As </a:t>
            </a:r>
            <a:r>
              <a:rPr lang="es-UY" altLang="es-UY" sz="2000" dirty="0" err="1">
                <a:solidFill>
                  <a:schemeClr val="accent3">
                    <a:lumMod val="25000"/>
                  </a:schemeClr>
                </a:solidFill>
                <a:latin typeface="Abadi" panose="020B0604020104020204" pitchFamily="34" charset="0"/>
              </a:rPr>
              <a:t>you</a:t>
            </a:r>
            <a:r>
              <a:rPr lang="es-UY" altLang="es-UY" sz="2000" dirty="0">
                <a:solidFill>
                  <a:schemeClr val="accent3">
                    <a:lumMod val="25000"/>
                  </a:schemeClr>
                </a:solidFill>
                <a:latin typeface="Abadi" panose="020B0604020104020204" pitchFamily="34" charset="0"/>
              </a:rPr>
              <a:t> can </a:t>
            </a:r>
            <a:r>
              <a:rPr lang="es-UY" altLang="es-UY" sz="2000" dirty="0" err="1">
                <a:solidFill>
                  <a:schemeClr val="accent3">
                    <a:lumMod val="25000"/>
                  </a:schemeClr>
                </a:solidFill>
                <a:latin typeface="Abadi" panose="020B0604020104020204" pitchFamily="34" charset="0"/>
              </a:rPr>
              <a:t>see</a:t>
            </a:r>
            <a:r>
              <a:rPr lang="es-UY" altLang="es-UY" sz="2000" dirty="0">
                <a:solidFill>
                  <a:schemeClr val="accent3">
                    <a:lumMod val="25000"/>
                  </a:schemeClr>
                </a:solidFill>
                <a:latin typeface="Abadi" panose="020B0604020104020204" pitchFamily="34" charset="0"/>
              </a:rPr>
              <a:t> in </a:t>
            </a:r>
            <a:r>
              <a:rPr lang="es-UY" altLang="es-UY" sz="2000" dirty="0" err="1">
                <a:solidFill>
                  <a:schemeClr val="accent3">
                    <a:lumMod val="25000"/>
                  </a:schemeClr>
                </a:solidFill>
                <a:latin typeface="Abadi" panose="020B0604020104020204" pitchFamily="34" charset="0"/>
              </a:rPr>
              <a:t>the</a:t>
            </a:r>
            <a:r>
              <a:rPr lang="es-UY" altLang="es-UY" sz="2000" dirty="0">
                <a:solidFill>
                  <a:schemeClr val="accent3">
                    <a:lumMod val="25000"/>
                  </a:schemeClr>
                </a:solidFill>
                <a:latin typeface="Abadi" panose="020B0604020104020204" pitchFamily="34" charset="0"/>
              </a:rPr>
              <a:t> </a:t>
            </a:r>
            <a:r>
              <a:rPr lang="es-UY" altLang="es-UY" sz="2000" dirty="0" err="1">
                <a:solidFill>
                  <a:schemeClr val="accent3">
                    <a:lumMod val="25000"/>
                  </a:schemeClr>
                </a:solidFill>
                <a:latin typeface="Abadi" panose="020B0604020104020204" pitchFamily="34" charset="0"/>
              </a:rPr>
              <a:t>graph</a:t>
            </a:r>
            <a:r>
              <a:rPr lang="es-UY" altLang="es-UY" sz="2000" dirty="0">
                <a:solidFill>
                  <a:schemeClr val="accent3">
                    <a:lumMod val="25000"/>
                  </a:schemeClr>
                </a:solidFill>
                <a:latin typeface="Abadi" panose="020B0604020104020204" pitchFamily="34" charset="0"/>
              </a:rPr>
              <a:t> in </a:t>
            </a:r>
            <a:r>
              <a:rPr lang="es-UY" altLang="es-UY" sz="2000" dirty="0" err="1">
                <a:solidFill>
                  <a:schemeClr val="accent3">
                    <a:lumMod val="25000"/>
                  </a:schemeClr>
                </a:solidFill>
                <a:latin typeface="Abadi" panose="020B0604020104020204" pitchFamily="34" charset="0"/>
              </a:rPr>
              <a:t>the</a:t>
            </a:r>
            <a:r>
              <a:rPr lang="es-UY" altLang="es-UY" sz="2000" dirty="0">
                <a:solidFill>
                  <a:schemeClr val="accent3">
                    <a:lumMod val="25000"/>
                  </a:schemeClr>
                </a:solidFill>
                <a:latin typeface="Abadi" panose="020B0604020104020204" pitchFamily="34" charset="0"/>
              </a:rPr>
              <a:t> </a:t>
            </a:r>
            <a:r>
              <a:rPr lang="es-UY" altLang="es-UY" sz="2000" dirty="0" err="1">
                <a:solidFill>
                  <a:schemeClr val="accent3">
                    <a:lumMod val="25000"/>
                  </a:schemeClr>
                </a:solidFill>
                <a:latin typeface="Abadi" panose="020B0604020104020204" pitchFamily="34" charset="0"/>
              </a:rPr>
              <a:t>code</a:t>
            </a:r>
            <a:r>
              <a:rPr lang="es-UY" altLang="es-UY" sz="2000" dirty="0">
                <a:solidFill>
                  <a:schemeClr val="accent3">
                    <a:lumMod val="25000"/>
                  </a:schemeClr>
                </a:solidFill>
                <a:latin typeface="Abadi" panose="020B0604020104020204" pitchFamily="34" charset="0"/>
              </a:rPr>
              <a:t> </a:t>
            </a:r>
            <a:r>
              <a:rPr lang="es-UY" altLang="es-UY" sz="2000" dirty="0" err="1">
                <a:solidFill>
                  <a:schemeClr val="accent3">
                    <a:lumMod val="25000"/>
                  </a:schemeClr>
                </a:solidFill>
                <a:latin typeface="Abadi" panose="020B0604020104020204" pitchFamily="34" charset="0"/>
              </a:rPr>
              <a:t>that</a:t>
            </a:r>
            <a:r>
              <a:rPr lang="es-UY" altLang="es-UY" sz="2000" dirty="0">
                <a:solidFill>
                  <a:schemeClr val="accent3">
                    <a:lumMod val="25000"/>
                  </a:schemeClr>
                </a:solidFill>
                <a:latin typeface="Abadi" panose="020B0604020104020204" pitchFamily="34" charset="0"/>
              </a:rPr>
              <a:t> </a:t>
            </a:r>
            <a:r>
              <a:rPr lang="es-UY" altLang="es-UY" sz="2000" dirty="0" err="1">
                <a:solidFill>
                  <a:schemeClr val="accent3">
                    <a:lumMod val="25000"/>
                  </a:schemeClr>
                </a:solidFill>
                <a:latin typeface="Abadi" panose="020B0604020104020204" pitchFamily="34" charset="0"/>
              </a:rPr>
              <a:t>we</a:t>
            </a:r>
            <a:r>
              <a:rPr lang="es-UY" altLang="es-UY" sz="2000" dirty="0">
                <a:solidFill>
                  <a:schemeClr val="accent3">
                    <a:lumMod val="25000"/>
                  </a:schemeClr>
                </a:solidFill>
                <a:latin typeface="Abadi" panose="020B0604020104020204" pitchFamily="34" charset="0"/>
              </a:rPr>
              <a:t> show </a:t>
            </a:r>
            <a:r>
              <a:rPr lang="es-UY" altLang="es-UY" sz="2000" dirty="0" err="1">
                <a:solidFill>
                  <a:schemeClr val="accent3">
                    <a:lumMod val="25000"/>
                  </a:schemeClr>
                </a:solidFill>
                <a:latin typeface="Abadi" panose="020B0604020104020204" pitchFamily="34" charset="0"/>
              </a:rPr>
              <a:t>you</a:t>
            </a:r>
            <a:r>
              <a:rPr lang="es-UY" altLang="es-UY" sz="2000" dirty="0">
                <a:solidFill>
                  <a:schemeClr val="accent3">
                    <a:lumMod val="25000"/>
                  </a:schemeClr>
                </a:solidFill>
                <a:latin typeface="Abadi" panose="020B0604020104020204" pitchFamily="34" charset="0"/>
              </a:rPr>
              <a:t>, </a:t>
            </a:r>
            <a:r>
              <a:rPr lang="es-UY" altLang="es-UY" sz="2000" dirty="0" err="1">
                <a:solidFill>
                  <a:schemeClr val="accent3">
                    <a:lumMod val="25000"/>
                  </a:schemeClr>
                </a:solidFill>
                <a:latin typeface="Abadi" panose="020B0604020104020204" pitchFamily="34" charset="0"/>
              </a:rPr>
              <a:t>the</a:t>
            </a:r>
            <a:r>
              <a:rPr lang="es-UY" altLang="es-UY" sz="2000" dirty="0">
                <a:solidFill>
                  <a:schemeClr val="accent3">
                    <a:lumMod val="25000"/>
                  </a:schemeClr>
                </a:solidFill>
                <a:latin typeface="Abadi" panose="020B0604020104020204" pitchFamily="34" charset="0"/>
              </a:rPr>
              <a:t> </a:t>
            </a:r>
            <a:r>
              <a:rPr lang="es-UY" altLang="es-UY" sz="2000" dirty="0" err="1">
                <a:solidFill>
                  <a:schemeClr val="accent3">
                    <a:lumMod val="25000"/>
                  </a:schemeClr>
                </a:solidFill>
                <a:latin typeface="Abadi" panose="020B0604020104020204" pitchFamily="34" charset="0"/>
              </a:rPr>
              <a:t>orbits</a:t>
            </a:r>
            <a:r>
              <a:rPr lang="es-UY" altLang="es-UY" sz="2000" dirty="0">
                <a:solidFill>
                  <a:schemeClr val="accent3">
                    <a:lumMod val="25000"/>
                  </a:schemeClr>
                </a:solidFill>
                <a:latin typeface="Abadi" panose="020B0604020104020204" pitchFamily="34" charset="0"/>
              </a:rPr>
              <a:t> ES-L1, GEO, HEO, SSO, VLEO</a:t>
            </a:r>
          </a:p>
          <a:p>
            <a:pPr marL="0" marR="0" lvl="0" indent="0" algn="l" defTabSz="914400" rtl="0" eaLnBrk="0" fontAlgn="base" latinLnBrk="0" hangingPunct="0">
              <a:lnSpc>
                <a:spcPct val="100000"/>
              </a:lnSpc>
              <a:spcBef>
                <a:spcPct val="0"/>
              </a:spcBef>
              <a:spcAft>
                <a:spcPct val="0"/>
              </a:spcAft>
              <a:buClrTx/>
              <a:buSzTx/>
              <a:buFontTx/>
              <a:buNone/>
              <a:tabLst/>
            </a:pPr>
            <a:r>
              <a:rPr lang="es-UY" altLang="es-UY" sz="2000" dirty="0">
                <a:solidFill>
                  <a:schemeClr val="accent3">
                    <a:lumMod val="25000"/>
                  </a:schemeClr>
                </a:solidFill>
                <a:latin typeface="Abadi" panose="020B0604020104020204" pitchFamily="34" charset="0"/>
              </a:rPr>
              <a:t> are </a:t>
            </a:r>
            <a:r>
              <a:rPr lang="es-UY" altLang="es-UY" sz="2000" dirty="0" err="1">
                <a:solidFill>
                  <a:schemeClr val="accent3">
                    <a:lumMod val="25000"/>
                  </a:schemeClr>
                </a:solidFill>
                <a:latin typeface="Abadi" panose="020B0604020104020204" pitchFamily="34" charset="0"/>
              </a:rPr>
              <a:t>the</a:t>
            </a:r>
            <a:r>
              <a:rPr lang="es-UY" altLang="es-UY" sz="2000" dirty="0">
                <a:solidFill>
                  <a:schemeClr val="accent3">
                    <a:lumMod val="25000"/>
                  </a:schemeClr>
                </a:solidFill>
                <a:latin typeface="Abadi" panose="020B0604020104020204" pitchFamily="34" charset="0"/>
              </a:rPr>
              <a:t> </a:t>
            </a:r>
            <a:r>
              <a:rPr lang="es-UY" altLang="es-UY" sz="2000" dirty="0" err="1">
                <a:solidFill>
                  <a:schemeClr val="accent3">
                    <a:lumMod val="25000"/>
                  </a:schemeClr>
                </a:solidFill>
                <a:latin typeface="Abadi" panose="020B0604020104020204" pitchFamily="34" charset="0"/>
              </a:rPr>
              <a:t>ones</a:t>
            </a:r>
            <a:r>
              <a:rPr lang="es-UY" altLang="es-UY" sz="2000" dirty="0">
                <a:solidFill>
                  <a:schemeClr val="accent3">
                    <a:lumMod val="25000"/>
                  </a:schemeClr>
                </a:solidFill>
                <a:latin typeface="Abadi" panose="020B0604020104020204" pitchFamily="34" charset="0"/>
              </a:rPr>
              <a:t> </a:t>
            </a:r>
            <a:r>
              <a:rPr lang="es-UY" altLang="es-UY" sz="2000" dirty="0" err="1">
                <a:solidFill>
                  <a:schemeClr val="accent3">
                    <a:lumMod val="25000"/>
                  </a:schemeClr>
                </a:solidFill>
                <a:latin typeface="Abadi" panose="020B0604020104020204" pitchFamily="34" charset="0"/>
              </a:rPr>
              <a:t>with</a:t>
            </a:r>
            <a:r>
              <a:rPr lang="es-UY" altLang="es-UY" sz="2000" dirty="0">
                <a:solidFill>
                  <a:schemeClr val="accent3">
                    <a:lumMod val="25000"/>
                  </a:schemeClr>
                </a:solidFill>
                <a:latin typeface="Abadi" panose="020B0604020104020204" pitchFamily="34" charset="0"/>
              </a:rPr>
              <a:t> </a:t>
            </a:r>
            <a:r>
              <a:rPr lang="es-UY" altLang="es-UY" sz="2000" dirty="0" err="1">
                <a:solidFill>
                  <a:schemeClr val="accent3">
                    <a:lumMod val="25000"/>
                  </a:schemeClr>
                </a:solidFill>
                <a:latin typeface="Abadi" panose="020B0604020104020204" pitchFamily="34" charset="0"/>
              </a:rPr>
              <a:t>the</a:t>
            </a:r>
            <a:r>
              <a:rPr lang="es-UY" altLang="es-UY" sz="2000" dirty="0">
                <a:solidFill>
                  <a:schemeClr val="accent3">
                    <a:lumMod val="25000"/>
                  </a:schemeClr>
                </a:solidFill>
                <a:latin typeface="Abadi" panose="020B0604020104020204" pitchFamily="34" charset="0"/>
              </a:rPr>
              <a:t> </a:t>
            </a:r>
            <a:r>
              <a:rPr lang="es-UY" altLang="es-UY" sz="2000" dirty="0" err="1">
                <a:solidFill>
                  <a:schemeClr val="accent3">
                    <a:lumMod val="25000"/>
                  </a:schemeClr>
                </a:solidFill>
                <a:latin typeface="Abadi" panose="020B0604020104020204" pitchFamily="34" charset="0"/>
              </a:rPr>
              <a:t>highest</a:t>
            </a:r>
            <a:r>
              <a:rPr lang="es-UY" altLang="es-UY" sz="2000" dirty="0">
                <a:solidFill>
                  <a:schemeClr val="accent3">
                    <a:lumMod val="25000"/>
                  </a:schemeClr>
                </a:solidFill>
                <a:latin typeface="Abadi" panose="020B0604020104020204" pitchFamily="34" charset="0"/>
              </a:rPr>
              <a:t> </a:t>
            </a:r>
            <a:r>
              <a:rPr lang="es-UY" altLang="es-UY" sz="2000" dirty="0" err="1">
                <a:solidFill>
                  <a:schemeClr val="accent3">
                    <a:lumMod val="25000"/>
                  </a:schemeClr>
                </a:solidFill>
                <a:latin typeface="Abadi" panose="020B0604020104020204" pitchFamily="34" charset="0"/>
              </a:rPr>
              <a:t>success</a:t>
            </a:r>
            <a:r>
              <a:rPr lang="es-UY" altLang="es-UY" sz="2000" dirty="0">
                <a:solidFill>
                  <a:schemeClr val="accent3">
                    <a:lumMod val="25000"/>
                  </a:schemeClr>
                </a:solidFill>
                <a:latin typeface="Abadi" panose="020B0604020104020204" pitchFamily="34" charset="0"/>
              </a:rPr>
              <a:t> </a:t>
            </a:r>
            <a:r>
              <a:rPr lang="es-UY" altLang="es-UY" sz="2000" dirty="0" err="1">
                <a:solidFill>
                  <a:schemeClr val="accent3">
                    <a:lumMod val="25000"/>
                  </a:schemeClr>
                </a:solidFill>
                <a:latin typeface="Abadi" panose="020B0604020104020204" pitchFamily="34" charset="0"/>
              </a:rPr>
              <a:t>rates</a:t>
            </a:r>
            <a:r>
              <a:rPr lang="es-UY" altLang="es-UY" sz="2000" dirty="0">
                <a:solidFill>
                  <a:schemeClr val="accent3">
                    <a:lumMod val="25000"/>
                  </a:schemeClr>
                </a:solidFill>
                <a:latin typeface="Abadi" panose="020B0604020104020204" pitchFamily="34" charset="0"/>
              </a:rPr>
              <a:t> in </a:t>
            </a:r>
            <a:r>
              <a:rPr lang="es-UY" altLang="es-UY" sz="2000" dirty="0" err="1">
                <a:solidFill>
                  <a:schemeClr val="accent3">
                    <a:lumMod val="25000"/>
                  </a:schemeClr>
                </a:solidFill>
                <a:latin typeface="Abadi" panose="020B0604020104020204" pitchFamily="34" charset="0"/>
              </a:rPr>
              <a:t>SpaceX</a:t>
            </a:r>
            <a:r>
              <a:rPr lang="es-UY" altLang="es-UY" sz="2000" dirty="0">
                <a:solidFill>
                  <a:schemeClr val="accent3">
                    <a:lumMod val="25000"/>
                  </a:schemeClr>
                </a:solidFill>
                <a:latin typeface="Abadi" panose="020B0604020104020204" pitchFamily="34" charset="0"/>
              </a:rPr>
              <a:t> </a:t>
            </a:r>
            <a:r>
              <a:rPr lang="es-UY" altLang="es-UY" sz="2000" dirty="0" err="1">
                <a:solidFill>
                  <a:schemeClr val="accent3">
                    <a:lumMod val="25000"/>
                  </a:schemeClr>
                </a:solidFill>
                <a:latin typeface="Abadi" panose="020B0604020104020204" pitchFamily="34" charset="0"/>
              </a:rPr>
              <a:t>space</a:t>
            </a:r>
            <a:r>
              <a:rPr lang="es-UY" altLang="es-UY" sz="2000" dirty="0">
                <a:solidFill>
                  <a:schemeClr val="accent3">
                    <a:lumMod val="25000"/>
                  </a:schemeClr>
                </a:solidFill>
                <a:latin typeface="Abadi" panose="020B0604020104020204" pitchFamily="34" charset="0"/>
              </a:rPr>
              <a:t> </a:t>
            </a:r>
            <a:r>
              <a:rPr lang="es-UY" altLang="es-UY" sz="2000" dirty="0" err="1">
                <a:solidFill>
                  <a:schemeClr val="accent3">
                    <a:lumMod val="25000"/>
                  </a:schemeClr>
                </a:solidFill>
                <a:latin typeface="Abadi" panose="020B0604020104020204" pitchFamily="34" charset="0"/>
              </a:rPr>
              <a:t>missions</a:t>
            </a:r>
            <a:r>
              <a:rPr lang="es-UY" altLang="es-UY" sz="2000" dirty="0">
                <a:solidFill>
                  <a:schemeClr val="accent3">
                    <a:lumMod val="25000"/>
                  </a:schemeClr>
                </a:solidFill>
                <a:latin typeface="Abadi" panose="020B0604020104020204" pitchFamily="34" charset="0"/>
              </a:rPr>
              <a:t> </a:t>
            </a: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1258602" y="5737270"/>
            <a:ext cx="9196038" cy="978244"/>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in the LEO orbit the Success appears related to the number of flights; on the other hand, there seems to be no relationship between flight number when in GTO orbit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Imagen 1"/>
          <p:cNvPicPr>
            <a:picLocks noChangeAspect="1"/>
          </p:cNvPicPr>
          <p:nvPr/>
        </p:nvPicPr>
        <p:blipFill>
          <a:blip r:embed="rId3"/>
          <a:stretch>
            <a:fillRect/>
          </a:stretch>
        </p:blipFill>
        <p:spPr>
          <a:xfrm>
            <a:off x="770922" y="1418272"/>
            <a:ext cx="9836118" cy="437553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2034931" y="5797860"/>
            <a:ext cx="8495909" cy="108960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Imagen 1"/>
          <p:cNvPicPr>
            <a:picLocks noChangeAspect="1"/>
          </p:cNvPicPr>
          <p:nvPr/>
        </p:nvPicPr>
        <p:blipFill>
          <a:blip r:embed="rId3"/>
          <a:stretch>
            <a:fillRect/>
          </a:stretch>
        </p:blipFill>
        <p:spPr>
          <a:xfrm>
            <a:off x="999522" y="1408747"/>
            <a:ext cx="9531318" cy="438911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xmlns=""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xmlns="" id="{373827F3-F386-AA4E-80ED-D86DEF8C158D}"/>
              </a:ext>
            </a:extLst>
          </p:cNvPr>
          <p:cNvSpPr>
            <a:spLocks noGrp="1"/>
          </p:cNvSpPr>
          <p:nvPr>
            <p:ph type="body" sz="half" idx="4294967295"/>
          </p:nvPr>
        </p:nvSpPr>
        <p:spPr>
          <a:xfrm>
            <a:off x="7616303" y="4813384"/>
            <a:ext cx="3669307" cy="1038776"/>
          </a:xfrm>
          <a:prstGeom prst="rect">
            <a:avLst/>
          </a:prstGeom>
        </p:spPr>
        <p:txBody>
          <a:bodyPr>
            <a:normAutofit fontScale="92500" lnSpcReduction="10000"/>
          </a:bodyPr>
          <a:lstStyle/>
          <a:p>
            <a:pPr>
              <a:lnSpc>
                <a:spcPct val="100000"/>
              </a:lnSpc>
              <a:spcBef>
                <a:spcPts val="1400"/>
              </a:spcBef>
            </a:pPr>
            <a:r>
              <a:rPr lang="en-US" sz="2400" dirty="0" smtClean="0"/>
              <a:t>We </a:t>
            </a:r>
            <a:r>
              <a:rPr lang="en-US" sz="2400" dirty="0"/>
              <a:t>can observe that the </a:t>
            </a:r>
            <a:r>
              <a:rPr lang="en-US" sz="2400" dirty="0" err="1"/>
              <a:t>sucess</a:t>
            </a:r>
            <a:r>
              <a:rPr lang="en-US" sz="2400" dirty="0"/>
              <a:t>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Imagen 1"/>
          <p:cNvPicPr>
            <a:picLocks noChangeAspect="1"/>
          </p:cNvPicPr>
          <p:nvPr/>
        </p:nvPicPr>
        <p:blipFill>
          <a:blip r:embed="rId3"/>
          <a:stretch>
            <a:fillRect/>
          </a:stretch>
        </p:blipFill>
        <p:spPr>
          <a:xfrm>
            <a:off x="793580" y="1566862"/>
            <a:ext cx="5866300" cy="5062504"/>
          </a:xfrm>
          <a:prstGeom prst="rect">
            <a:avLst/>
          </a:prstGeom>
        </p:spPr>
      </p:pic>
      <p:pic>
        <p:nvPicPr>
          <p:cNvPr id="9218" name="Picture 2" descr="Lanzamiento Del Sistema De Lanzamiento Espacial Big Heavy Rocket Foto de  stock y más banco de imágenes de Cohete espacial - iSto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771" y="1566861"/>
            <a:ext cx="4027839" cy="279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xmlns=""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Imagen 1"/>
          <p:cNvPicPr>
            <a:picLocks noChangeAspect="1"/>
          </p:cNvPicPr>
          <p:nvPr/>
        </p:nvPicPr>
        <p:blipFill>
          <a:blip r:embed="rId3"/>
          <a:stretch>
            <a:fillRect/>
          </a:stretch>
        </p:blipFill>
        <p:spPr>
          <a:xfrm>
            <a:off x="770011" y="1411894"/>
            <a:ext cx="9391650" cy="4448175"/>
          </a:xfrm>
          <a:prstGeom prst="rect">
            <a:avLst/>
          </a:prstGeom>
        </p:spPr>
      </p:pic>
      <p:sp>
        <p:nvSpPr>
          <p:cNvPr id="6" name="Rectangle 1"/>
          <p:cNvSpPr>
            <a:spLocks noGrp="1" noChangeArrowheads="1"/>
          </p:cNvSpPr>
          <p:nvPr>
            <p:ph idx="4294967295"/>
          </p:nvPr>
        </p:nvSpPr>
        <p:spPr bwMode="auto">
          <a:xfrm>
            <a:off x="407697" y="6089585"/>
            <a:ext cx="10565103" cy="287910"/>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UY" altLang="es-UY" sz="2100" dirty="0" err="1">
                <a:solidFill>
                  <a:srgbClr val="202124"/>
                </a:solidFill>
                <a:latin typeface="inherit"/>
              </a:rPr>
              <a:t>W</a:t>
            </a:r>
            <a:r>
              <a:rPr kumimoji="0" lang="es-UY" altLang="es-UY" sz="2100" b="0" i="0" u="none" strike="noStrike" cap="none" normalizeH="0" baseline="0" dirty="0" err="1" smtClean="0">
                <a:ln>
                  <a:noFill/>
                </a:ln>
                <a:solidFill>
                  <a:srgbClr val="202124"/>
                </a:solidFill>
                <a:effectLst/>
                <a:latin typeface="inherit"/>
              </a:rPr>
              <a:t>e</a:t>
            </a:r>
            <a:r>
              <a:rPr kumimoji="0" lang="es-UY" altLang="es-UY" sz="2100" b="0" i="0" u="none" strike="noStrike" cap="none" normalizeH="0" baseline="0" dirty="0" smtClean="0">
                <a:ln>
                  <a:noFill/>
                </a:ln>
                <a:solidFill>
                  <a:srgbClr val="202124"/>
                </a:solidFill>
                <a:effectLst/>
                <a:latin typeface="inherit"/>
              </a:rPr>
              <a:t> can use </a:t>
            </a:r>
            <a:r>
              <a:rPr kumimoji="0" lang="es-UY" altLang="es-UY" sz="2100" b="0" i="0" u="sng" strike="noStrike" cap="none" normalizeH="0" baseline="0" dirty="0" err="1" smtClean="0">
                <a:ln>
                  <a:noFill/>
                </a:ln>
                <a:solidFill>
                  <a:srgbClr val="202124"/>
                </a:solidFill>
                <a:effectLst/>
                <a:latin typeface="inherit"/>
              </a:rPr>
              <a:t>unique</a:t>
            </a:r>
            <a:r>
              <a:rPr kumimoji="0" lang="es-UY" altLang="es-UY" sz="2100" b="0" i="0" u="none" strike="noStrike" cap="none" normalizeH="0" baseline="0" dirty="0" smtClean="0">
                <a:ln>
                  <a:noFill/>
                </a:ln>
                <a:solidFill>
                  <a:srgbClr val="202124"/>
                </a:solidFill>
                <a:effectLst/>
                <a:latin typeface="inherit"/>
              </a:rPr>
              <a:t> </a:t>
            </a:r>
            <a:r>
              <a:rPr kumimoji="0" lang="es-UY" altLang="es-UY" sz="2100" b="0" i="0" u="none" strike="noStrike" cap="none" normalizeH="0" baseline="0" dirty="0" err="1" smtClean="0">
                <a:ln>
                  <a:noFill/>
                </a:ln>
                <a:solidFill>
                  <a:srgbClr val="202124"/>
                </a:solidFill>
                <a:effectLst/>
                <a:latin typeface="inherit"/>
              </a:rPr>
              <a:t>statement</a:t>
            </a:r>
            <a:r>
              <a:rPr kumimoji="0" lang="es-UY" altLang="es-UY" sz="2100" b="0" i="0" u="none" strike="noStrike" cap="none" normalizeH="0" baseline="0" dirty="0" smtClean="0">
                <a:ln>
                  <a:noFill/>
                </a:ln>
                <a:solidFill>
                  <a:srgbClr val="202124"/>
                </a:solidFill>
                <a:effectLst/>
                <a:latin typeface="inherit"/>
              </a:rPr>
              <a:t> as </a:t>
            </a:r>
            <a:r>
              <a:rPr kumimoji="0" lang="es-UY" altLang="es-UY" sz="2100" b="0" i="0" u="none" strike="noStrike" cap="none" normalizeH="0" baseline="0" dirty="0" err="1" smtClean="0">
                <a:ln>
                  <a:noFill/>
                </a:ln>
                <a:solidFill>
                  <a:srgbClr val="202124"/>
                </a:solidFill>
                <a:effectLst/>
                <a:latin typeface="inherit"/>
              </a:rPr>
              <a:t>well</a:t>
            </a:r>
            <a:r>
              <a:rPr kumimoji="0" lang="es-UY" altLang="es-UY" sz="2100" b="0" i="0" u="none" strike="noStrike" cap="none" normalizeH="0" baseline="0" dirty="0" smtClean="0">
                <a:ln>
                  <a:noFill/>
                </a:ln>
                <a:solidFill>
                  <a:srgbClr val="202124"/>
                </a:solidFill>
                <a:effectLst/>
                <a:latin typeface="inherit"/>
              </a:rPr>
              <a:t> as </a:t>
            </a:r>
            <a:r>
              <a:rPr kumimoji="0" lang="es-UY" altLang="es-UY" sz="2100" b="0" i="0" u="sng" strike="noStrike" cap="none" normalizeH="0" baseline="0" dirty="0" err="1" smtClean="0">
                <a:ln>
                  <a:noFill/>
                </a:ln>
                <a:solidFill>
                  <a:srgbClr val="202124"/>
                </a:solidFill>
                <a:effectLst/>
                <a:latin typeface="inherit"/>
              </a:rPr>
              <a:t>distinct</a:t>
            </a:r>
            <a:r>
              <a:rPr kumimoji="0" lang="es-UY" altLang="es-UY" sz="2100" b="0" i="0" u="none" strike="noStrike" cap="none" normalizeH="0" baseline="0" dirty="0" smtClean="0">
                <a:ln>
                  <a:noFill/>
                </a:ln>
                <a:solidFill>
                  <a:srgbClr val="202124"/>
                </a:solidFill>
                <a:effectLst/>
                <a:latin typeface="inherit"/>
              </a:rPr>
              <a:t> to show </a:t>
            </a:r>
            <a:r>
              <a:rPr kumimoji="0" lang="es-UY" altLang="es-UY" sz="2100" b="0" i="0" u="none" strike="noStrike" cap="none" normalizeH="0" baseline="0" dirty="0" err="1" smtClean="0">
                <a:ln>
                  <a:noFill/>
                </a:ln>
                <a:solidFill>
                  <a:srgbClr val="202124"/>
                </a:solidFill>
                <a:effectLst/>
                <a:latin typeface="inherit"/>
              </a:rPr>
              <a:t>the</a:t>
            </a:r>
            <a:r>
              <a:rPr kumimoji="0" lang="es-UY" altLang="es-UY" sz="2100" b="0" i="0" u="none" strike="noStrike" cap="none" normalizeH="0" baseline="0" dirty="0" smtClean="0">
                <a:ln>
                  <a:noFill/>
                </a:ln>
                <a:solidFill>
                  <a:srgbClr val="202124"/>
                </a:solidFill>
                <a:effectLst/>
                <a:latin typeface="inherit"/>
              </a:rPr>
              <a:t> </a:t>
            </a:r>
            <a:r>
              <a:rPr kumimoji="0" lang="es-UY" altLang="es-UY" sz="2100" b="0" i="0" u="none" strike="noStrike" cap="none" normalizeH="0" baseline="0" dirty="0" err="1" smtClean="0">
                <a:ln>
                  <a:noFill/>
                </a:ln>
                <a:solidFill>
                  <a:srgbClr val="202124"/>
                </a:solidFill>
                <a:effectLst/>
                <a:latin typeface="inherit"/>
              </a:rPr>
              <a:t>different</a:t>
            </a:r>
            <a:r>
              <a:rPr kumimoji="0" lang="es-UY" altLang="es-UY" sz="2100" b="0" i="0" u="none" strike="noStrike" cap="none" normalizeH="0" baseline="0" dirty="0" smtClean="0">
                <a:ln>
                  <a:noFill/>
                </a:ln>
                <a:solidFill>
                  <a:srgbClr val="202124"/>
                </a:solidFill>
                <a:effectLst/>
                <a:latin typeface="inherit"/>
              </a:rPr>
              <a:t> </a:t>
            </a:r>
            <a:r>
              <a:rPr kumimoji="0" lang="es-UY" altLang="es-UY" sz="2100" b="0" i="0" u="none" strike="noStrike" cap="none" normalizeH="0" baseline="0" dirty="0" err="1" smtClean="0">
                <a:ln>
                  <a:noFill/>
                </a:ln>
                <a:solidFill>
                  <a:srgbClr val="202124"/>
                </a:solidFill>
                <a:effectLst/>
                <a:latin typeface="inherit"/>
              </a:rPr>
              <a:t>launch</a:t>
            </a:r>
            <a:r>
              <a:rPr kumimoji="0" lang="es-UY" altLang="es-UY" sz="2100" b="0" i="0" u="none" strike="noStrike" cap="none" normalizeH="0" baseline="0" dirty="0" smtClean="0">
                <a:ln>
                  <a:noFill/>
                </a:ln>
                <a:solidFill>
                  <a:srgbClr val="202124"/>
                </a:solidFill>
                <a:effectLst/>
                <a:latin typeface="inherit"/>
              </a:rPr>
              <a:t> </a:t>
            </a:r>
            <a:r>
              <a:rPr kumimoji="0" lang="es-UY" altLang="es-UY" sz="2100" b="0" i="0" u="none" strike="noStrike" cap="none" normalizeH="0" baseline="0" dirty="0" err="1" smtClean="0">
                <a:ln>
                  <a:noFill/>
                </a:ln>
                <a:solidFill>
                  <a:srgbClr val="202124"/>
                </a:solidFill>
                <a:effectLst/>
                <a:latin typeface="inherit"/>
              </a:rPr>
              <a:t>site</a:t>
            </a:r>
            <a:r>
              <a:rPr kumimoji="0" lang="es-UY" altLang="es-UY" sz="2100" b="0" i="0" u="none" strike="noStrike" cap="none" normalizeH="0" baseline="0" dirty="0" smtClean="0">
                <a:ln>
                  <a:noFill/>
                </a:ln>
                <a:solidFill>
                  <a:srgbClr val="202124"/>
                </a:solidFill>
                <a:effectLst/>
                <a:latin typeface="inherit"/>
              </a:rPr>
              <a:t> </a:t>
            </a:r>
            <a:r>
              <a:rPr kumimoji="0" lang="es-UY" altLang="es-UY" sz="2100" b="0" i="0" u="none" strike="noStrike" cap="none" normalizeH="0" baseline="0" dirty="0" err="1" smtClean="0">
                <a:ln>
                  <a:noFill/>
                </a:ln>
                <a:solidFill>
                  <a:srgbClr val="202124"/>
                </a:solidFill>
                <a:effectLst/>
                <a:latin typeface="inherit"/>
              </a:rPr>
              <a:t>names</a:t>
            </a:r>
            <a:r>
              <a:rPr kumimoji="0" lang="es-UY" altLang="es-UY" sz="1100" b="0" i="0" u="none" strike="noStrike" cap="none" normalizeH="0" baseline="0" dirty="0" smtClean="0">
                <a:ln>
                  <a:noFill/>
                </a:ln>
                <a:solidFill>
                  <a:schemeClr val="tx1"/>
                </a:solidFill>
                <a:effectLst/>
              </a:rPr>
              <a:t> </a:t>
            </a:r>
            <a:endParaRPr kumimoji="0" lang="es-UY" altLang="es-UY"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155016" y="4972641"/>
            <a:ext cx="9745589" cy="1071563"/>
          </a:xfrm>
          <a:prstGeom prst="rect">
            <a:avLst/>
          </a:prstGeom>
        </p:spPr>
        <p:txBody>
          <a:bodyPr>
            <a:normAutofit/>
          </a:bodyPr>
          <a:lstStyle/>
          <a:p>
            <a:pPr>
              <a:lnSpc>
                <a:spcPct val="100000"/>
              </a:lnSpc>
              <a:spcBef>
                <a:spcPts val="1400"/>
              </a:spcBef>
            </a:pPr>
            <a:r>
              <a:rPr lang="es-UY" altLang="es-UY" sz="2400" dirty="0" err="1" smtClean="0">
                <a:solidFill>
                  <a:srgbClr val="202124"/>
                </a:solidFill>
                <a:latin typeface="inherit"/>
              </a:rPr>
              <a:t>We</a:t>
            </a:r>
            <a:r>
              <a:rPr lang="es-UY" altLang="es-UY" sz="2400" dirty="0" smtClean="0">
                <a:solidFill>
                  <a:srgbClr val="202124"/>
                </a:solidFill>
                <a:latin typeface="inherit"/>
              </a:rPr>
              <a:t> </a:t>
            </a:r>
            <a:r>
              <a:rPr lang="es-UY" altLang="es-UY" sz="2400" dirty="0">
                <a:solidFill>
                  <a:srgbClr val="202124"/>
                </a:solidFill>
                <a:latin typeface="inherit"/>
              </a:rPr>
              <a:t>show </a:t>
            </a:r>
            <a:r>
              <a:rPr lang="es-UY" altLang="es-UY" sz="2400" dirty="0" err="1">
                <a:solidFill>
                  <a:srgbClr val="202124"/>
                </a:solidFill>
                <a:latin typeface="inherit"/>
              </a:rPr>
              <a:t>the</a:t>
            </a:r>
            <a:r>
              <a:rPr lang="es-UY" altLang="es-UY" sz="2400" dirty="0">
                <a:solidFill>
                  <a:srgbClr val="202124"/>
                </a:solidFill>
                <a:latin typeface="inherit"/>
              </a:rPr>
              <a:t> 5 </a:t>
            </a:r>
            <a:r>
              <a:rPr lang="es-UY" altLang="es-UY" sz="2400" dirty="0" err="1">
                <a:solidFill>
                  <a:srgbClr val="202124"/>
                </a:solidFill>
                <a:latin typeface="inherit"/>
              </a:rPr>
              <a:t>launch</a:t>
            </a:r>
            <a:r>
              <a:rPr lang="es-UY" altLang="es-UY" sz="2400" dirty="0">
                <a:solidFill>
                  <a:srgbClr val="202124"/>
                </a:solidFill>
                <a:latin typeface="inherit"/>
              </a:rPr>
              <a:t> </a:t>
            </a:r>
            <a:r>
              <a:rPr lang="es-UY" altLang="es-UY" sz="2400" dirty="0" err="1">
                <a:solidFill>
                  <a:srgbClr val="202124"/>
                </a:solidFill>
                <a:latin typeface="inherit"/>
              </a:rPr>
              <a:t>sites</a:t>
            </a:r>
            <a:r>
              <a:rPr lang="es-UY" altLang="es-UY" sz="2400" dirty="0">
                <a:solidFill>
                  <a:srgbClr val="202124"/>
                </a:solidFill>
                <a:latin typeface="inherit"/>
              </a:rPr>
              <a:t> </a:t>
            </a:r>
            <a:r>
              <a:rPr lang="es-UY" altLang="es-UY" sz="2400" dirty="0" err="1">
                <a:solidFill>
                  <a:srgbClr val="202124"/>
                </a:solidFill>
                <a:latin typeface="inherit"/>
              </a:rPr>
              <a:t>with</a:t>
            </a:r>
            <a:r>
              <a:rPr lang="es-UY" altLang="es-UY" sz="2400" dirty="0">
                <a:solidFill>
                  <a:srgbClr val="202124"/>
                </a:solidFill>
                <a:latin typeface="inherit"/>
              </a:rPr>
              <a:t> </a:t>
            </a:r>
            <a:r>
              <a:rPr lang="es-UY" altLang="es-UY" sz="2400" dirty="0" err="1">
                <a:solidFill>
                  <a:srgbClr val="202124"/>
                </a:solidFill>
                <a:latin typeface="inherit"/>
              </a:rPr>
              <a:t>the</a:t>
            </a:r>
            <a:r>
              <a:rPr lang="es-UY" altLang="es-UY" sz="2400" dirty="0">
                <a:solidFill>
                  <a:srgbClr val="202124"/>
                </a:solidFill>
                <a:latin typeface="inherit"/>
              </a:rPr>
              <a:t> </a:t>
            </a:r>
            <a:r>
              <a:rPr lang="es-UY" altLang="es-UY" sz="2400" u="sng" dirty="0" err="1">
                <a:solidFill>
                  <a:srgbClr val="202124"/>
                </a:solidFill>
                <a:latin typeface="inherit"/>
              </a:rPr>
              <a:t>limit</a:t>
            </a:r>
            <a:r>
              <a:rPr lang="es-UY" altLang="es-UY" sz="2400" dirty="0">
                <a:solidFill>
                  <a:srgbClr val="202124"/>
                </a:solidFill>
                <a:latin typeface="inherit"/>
              </a:rPr>
              <a:t> </a:t>
            </a:r>
            <a:r>
              <a:rPr lang="es-UY" altLang="es-UY" sz="2400" dirty="0" err="1">
                <a:solidFill>
                  <a:srgbClr val="202124"/>
                </a:solidFill>
                <a:latin typeface="inherit"/>
              </a:rPr>
              <a:t>statement</a:t>
            </a:r>
            <a:r>
              <a:rPr lang="es-UY" altLang="es-UY" sz="2400" dirty="0">
                <a:solidFill>
                  <a:srgbClr val="202124"/>
                </a:solidFill>
                <a:latin typeface="inherit"/>
              </a:rPr>
              <a:t>. To </a:t>
            </a:r>
            <a:r>
              <a:rPr lang="es-UY" altLang="es-UY" sz="2400" dirty="0" err="1">
                <a:solidFill>
                  <a:srgbClr val="202124"/>
                </a:solidFill>
                <a:latin typeface="inherit"/>
              </a:rPr>
              <a:t>tell</a:t>
            </a:r>
            <a:r>
              <a:rPr lang="es-UY" altLang="es-UY" sz="2400" dirty="0">
                <a:solidFill>
                  <a:srgbClr val="202124"/>
                </a:solidFill>
                <a:latin typeface="inherit"/>
              </a:rPr>
              <a:t> </a:t>
            </a:r>
            <a:r>
              <a:rPr lang="es-UY" altLang="es-UY" sz="2400" dirty="0" err="1">
                <a:solidFill>
                  <a:srgbClr val="202124"/>
                </a:solidFill>
                <a:latin typeface="inherit"/>
              </a:rPr>
              <a:t>sql</a:t>
            </a:r>
            <a:r>
              <a:rPr lang="es-UY" altLang="es-UY" sz="2400" dirty="0">
                <a:solidFill>
                  <a:srgbClr val="202124"/>
                </a:solidFill>
                <a:latin typeface="inherit"/>
              </a:rPr>
              <a:t> to look </a:t>
            </a:r>
            <a:r>
              <a:rPr lang="es-UY" altLang="es-UY" sz="2400" dirty="0" err="1">
                <a:solidFill>
                  <a:srgbClr val="202124"/>
                </a:solidFill>
                <a:latin typeface="inherit"/>
              </a:rPr>
              <a:t>for</a:t>
            </a:r>
            <a:r>
              <a:rPr lang="es-UY" altLang="es-UY" sz="2400" dirty="0">
                <a:solidFill>
                  <a:srgbClr val="202124"/>
                </a:solidFill>
                <a:latin typeface="inherit"/>
              </a:rPr>
              <a:t> </a:t>
            </a:r>
            <a:r>
              <a:rPr lang="es-UY" altLang="es-UY" sz="2400" dirty="0" err="1">
                <a:solidFill>
                  <a:srgbClr val="202124"/>
                </a:solidFill>
                <a:latin typeface="inherit"/>
              </a:rPr>
              <a:t>the</a:t>
            </a:r>
            <a:r>
              <a:rPr lang="es-UY" altLang="es-UY" sz="2400" dirty="0">
                <a:solidFill>
                  <a:srgbClr val="202124"/>
                </a:solidFill>
                <a:latin typeface="inherit"/>
              </a:rPr>
              <a:t> </a:t>
            </a:r>
            <a:r>
              <a:rPr lang="es-UY" altLang="es-UY" sz="2400" dirty="0" err="1">
                <a:solidFill>
                  <a:srgbClr val="202124"/>
                </a:solidFill>
                <a:latin typeface="inherit"/>
              </a:rPr>
              <a:t>string</a:t>
            </a:r>
            <a:r>
              <a:rPr lang="es-UY" altLang="es-UY" sz="2400" dirty="0">
                <a:solidFill>
                  <a:srgbClr val="202124"/>
                </a:solidFill>
                <a:latin typeface="inherit"/>
              </a:rPr>
              <a:t> 'CCA' </a:t>
            </a:r>
            <a:r>
              <a:rPr lang="es-UY" altLang="es-UY" sz="2400" dirty="0" err="1">
                <a:solidFill>
                  <a:srgbClr val="202124"/>
                </a:solidFill>
                <a:latin typeface="inherit"/>
              </a:rPr>
              <a:t>we</a:t>
            </a:r>
            <a:r>
              <a:rPr lang="es-UY" altLang="es-UY" sz="2400" dirty="0">
                <a:solidFill>
                  <a:srgbClr val="202124"/>
                </a:solidFill>
                <a:latin typeface="inherit"/>
              </a:rPr>
              <a:t> do </a:t>
            </a:r>
            <a:r>
              <a:rPr lang="es-UY" altLang="es-UY" sz="2400" dirty="0" err="1">
                <a:solidFill>
                  <a:srgbClr val="202124"/>
                </a:solidFill>
                <a:latin typeface="inherit"/>
              </a:rPr>
              <a:t>it</a:t>
            </a:r>
            <a:r>
              <a:rPr lang="es-UY" altLang="es-UY" sz="2400" dirty="0">
                <a:solidFill>
                  <a:srgbClr val="202124"/>
                </a:solidFill>
                <a:latin typeface="inherit"/>
              </a:rPr>
              <a:t> </a:t>
            </a:r>
            <a:r>
              <a:rPr lang="es-UY" altLang="es-UY" sz="2400" dirty="0" err="1" smtClean="0">
                <a:solidFill>
                  <a:srgbClr val="202124"/>
                </a:solidFill>
                <a:latin typeface="inherit"/>
              </a:rPr>
              <a:t>with</a:t>
            </a:r>
            <a:r>
              <a:rPr lang="es-UY" altLang="es-UY" sz="2400" dirty="0" smtClean="0">
                <a:solidFill>
                  <a:srgbClr val="202124"/>
                </a:solidFill>
                <a:latin typeface="inherit"/>
              </a:rPr>
              <a:t> </a:t>
            </a:r>
            <a:r>
              <a:rPr lang="es-UY" altLang="es-UY" sz="2400" u="sng" dirty="0" err="1" smtClean="0">
                <a:solidFill>
                  <a:srgbClr val="202124"/>
                </a:solidFill>
                <a:latin typeface="inherit"/>
              </a:rPr>
              <a:t>like</a:t>
            </a:r>
            <a:r>
              <a:rPr lang="es-UY" altLang="es-UY" sz="2400" dirty="0" smtClean="0">
                <a:solidFill>
                  <a:srgbClr val="202124"/>
                </a:solidFill>
                <a:latin typeface="inherit"/>
              </a:rPr>
              <a:t> </a:t>
            </a:r>
            <a:r>
              <a:rPr lang="es-UY" altLang="es-UY" sz="2400" dirty="0" err="1" smtClean="0">
                <a:solidFill>
                  <a:srgbClr val="202124"/>
                </a:solidFill>
                <a:latin typeface="inherit"/>
              </a:rPr>
              <a:t>statement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Imagen 1"/>
          <p:cNvPicPr>
            <a:picLocks noChangeAspect="1"/>
          </p:cNvPicPr>
          <p:nvPr/>
        </p:nvPicPr>
        <p:blipFill>
          <a:blip r:embed="rId3"/>
          <a:stretch>
            <a:fillRect/>
          </a:stretch>
        </p:blipFill>
        <p:spPr>
          <a:xfrm>
            <a:off x="770011" y="1443037"/>
            <a:ext cx="10516704" cy="329660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029090" y="4570149"/>
            <a:ext cx="9745589" cy="995363"/>
          </a:xfrm>
          <a:prstGeom prst="rect">
            <a:avLst/>
          </a:prstGeom>
        </p:spPr>
        <p:txBody>
          <a:bodyPr>
            <a:normAutofit fontScale="925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total payload carried by boosters from </a:t>
            </a:r>
            <a:r>
              <a:rPr lang="en-US" sz="2200" dirty="0" smtClean="0">
                <a:solidFill>
                  <a:schemeClr val="accent3">
                    <a:lumMod val="25000"/>
                  </a:schemeClr>
                </a:solidFill>
                <a:latin typeface="Abadi" panose="020B0604020104020204" pitchFamily="34" charset="0"/>
              </a:rPr>
              <a:t>NASA are </a:t>
            </a:r>
            <a:r>
              <a:rPr lang="en-US" sz="2200" u="sng" dirty="0" smtClean="0">
                <a:solidFill>
                  <a:schemeClr val="accent3">
                    <a:lumMod val="25000"/>
                  </a:schemeClr>
                </a:solidFill>
                <a:latin typeface="Abadi" panose="020B0604020104020204" pitchFamily="34" charset="0"/>
              </a:rPr>
              <a:t>156.163 kg</a:t>
            </a:r>
            <a:endParaRPr lang="en-US" sz="2200" u="sng"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We use sum statement to add all the rows of the fields “</a:t>
            </a:r>
            <a:r>
              <a:rPr lang="en-US" sz="2200" dirty="0" err="1" smtClean="0">
                <a:solidFill>
                  <a:schemeClr val="accent3">
                    <a:lumMod val="25000"/>
                  </a:schemeClr>
                </a:solidFill>
                <a:latin typeface="Abadi" panose="020B0604020104020204" pitchFamily="34" charset="0"/>
              </a:rPr>
              <a:t>payload_mass__kg</a:t>
            </a:r>
            <a:r>
              <a:rPr lang="en-US" sz="2200" dirty="0" smtClean="0">
                <a:solidFill>
                  <a:schemeClr val="accent3">
                    <a:lumMod val="25000"/>
                  </a:schemeClr>
                </a:solidFill>
                <a:latin typeface="Abadi" panose="020B0604020104020204" pitchFamily="34" charset="0"/>
              </a:rPr>
              <a:t>_”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Imagen 1"/>
          <p:cNvPicPr>
            <a:picLocks noChangeAspect="1"/>
          </p:cNvPicPr>
          <p:nvPr/>
        </p:nvPicPr>
        <p:blipFill>
          <a:blip r:embed="rId3"/>
          <a:stretch>
            <a:fillRect/>
          </a:stretch>
        </p:blipFill>
        <p:spPr>
          <a:xfrm>
            <a:off x="404249" y="1678304"/>
            <a:ext cx="11304125" cy="229933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407583" y="3889591"/>
            <a:ext cx="9745589" cy="1254443"/>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a:t>
            </a:r>
            <a:r>
              <a:rPr lang="en-US" sz="2200" dirty="0">
                <a:solidFill>
                  <a:schemeClr val="accent3">
                    <a:lumMod val="25000"/>
                  </a:schemeClr>
                </a:solidFill>
                <a:latin typeface="Abadi" panose="020B0604020104020204" pitchFamily="34" charset="0"/>
              </a:rPr>
              <a:t> AVG() function returns </a:t>
            </a:r>
            <a:r>
              <a:rPr lang="en-US" sz="2200" dirty="0" smtClean="0">
                <a:solidFill>
                  <a:schemeClr val="accent3">
                    <a:lumMod val="25000"/>
                  </a:schemeClr>
                </a:solidFill>
                <a:latin typeface="Abadi" panose="020B0604020104020204" pitchFamily="34" charset="0"/>
              </a:rPr>
              <a:t>the</a:t>
            </a:r>
            <a:r>
              <a:rPr lang="en-US" sz="2200" dirty="0">
                <a:solidFill>
                  <a:schemeClr val="accent3">
                    <a:lumMod val="25000"/>
                  </a:schemeClr>
                </a:solidFill>
                <a:latin typeface="Abadi" panose="020B0604020104020204" pitchFamily="34" charset="0"/>
              </a:rPr>
              <a:t> average value of an </a:t>
            </a:r>
            <a:r>
              <a:rPr lang="en-US" sz="2200" dirty="0" smtClean="0">
                <a:solidFill>
                  <a:schemeClr val="accent3">
                    <a:lumMod val="25000"/>
                  </a:schemeClr>
                </a:solidFill>
                <a:latin typeface="Abadi" panose="020B0604020104020204" pitchFamily="34" charset="0"/>
              </a:rPr>
              <a:t>expression. In this case display the average value of all records of </a:t>
            </a:r>
            <a:r>
              <a:rPr lang="en-US" sz="2200" dirty="0" err="1" smtClean="0">
                <a:solidFill>
                  <a:schemeClr val="accent3">
                    <a:lumMod val="25000"/>
                  </a:schemeClr>
                </a:solidFill>
                <a:latin typeface="Abadi" panose="020B0604020104020204" pitchFamily="34" charset="0"/>
              </a:rPr>
              <a:t>payload_mass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Imagen 1"/>
          <p:cNvPicPr>
            <a:picLocks noChangeAspect="1"/>
          </p:cNvPicPr>
          <p:nvPr/>
        </p:nvPicPr>
        <p:blipFill>
          <a:blip r:embed="rId3"/>
          <a:stretch>
            <a:fillRect/>
          </a:stretch>
        </p:blipFill>
        <p:spPr>
          <a:xfrm>
            <a:off x="522514" y="1609724"/>
            <a:ext cx="11189786" cy="216979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xmlns=""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Imagen 1"/>
          <p:cNvPicPr>
            <a:picLocks noChangeAspect="1"/>
          </p:cNvPicPr>
          <p:nvPr/>
        </p:nvPicPr>
        <p:blipFill>
          <a:blip r:embed="rId3"/>
          <a:stretch>
            <a:fillRect/>
          </a:stretch>
        </p:blipFill>
        <p:spPr>
          <a:xfrm>
            <a:off x="339090" y="1395227"/>
            <a:ext cx="9197340" cy="2040747"/>
          </a:xfrm>
          <a:prstGeom prst="rect">
            <a:avLst/>
          </a:prstGeom>
        </p:spPr>
      </p:pic>
      <p:pic>
        <p:nvPicPr>
          <p:cNvPr id="6" name="Imagen 5"/>
          <p:cNvPicPr>
            <a:picLocks noChangeAspect="1"/>
          </p:cNvPicPr>
          <p:nvPr/>
        </p:nvPicPr>
        <p:blipFill>
          <a:blip r:embed="rId4"/>
          <a:stretch>
            <a:fillRect/>
          </a:stretch>
        </p:blipFill>
        <p:spPr>
          <a:xfrm>
            <a:off x="5044440" y="3606342"/>
            <a:ext cx="5929312" cy="3063610"/>
          </a:xfrm>
          <a:prstGeom prst="rect">
            <a:avLst/>
          </a:prstGeom>
        </p:spPr>
      </p:pic>
      <p:sp>
        <p:nvSpPr>
          <p:cNvPr id="7" name="Flecha curvada hacia arriba 6"/>
          <p:cNvSpPr/>
          <p:nvPr/>
        </p:nvSpPr>
        <p:spPr>
          <a:xfrm rot="5400000">
            <a:off x="2462301" y="3323361"/>
            <a:ext cx="1918158" cy="15240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solidFill>
                <a:schemeClr val="tx1"/>
              </a:solidFill>
            </a:endParaRPr>
          </a:p>
        </p:txBody>
      </p:sp>
      <p:sp>
        <p:nvSpPr>
          <p:cNvPr id="8" name="Rectangle 1"/>
          <p:cNvSpPr>
            <a:spLocks noChangeArrowheads="1"/>
          </p:cNvSpPr>
          <p:nvPr/>
        </p:nvSpPr>
        <p:spPr bwMode="auto">
          <a:xfrm>
            <a:off x="637961" y="5163977"/>
            <a:ext cx="4042838" cy="1534406"/>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UY" altLang="es-UY" sz="2200" dirty="0" err="1" smtClean="0">
                <a:solidFill>
                  <a:schemeClr val="accent3">
                    <a:lumMod val="25000"/>
                  </a:schemeClr>
                </a:solidFill>
                <a:latin typeface="Abadi" panose="020B0604020104020204" pitchFamily="34" charset="0"/>
              </a:rPr>
              <a:t>We</a:t>
            </a:r>
            <a:r>
              <a:rPr lang="es-UY" altLang="es-UY" sz="2200" dirty="0" smtClean="0">
                <a:solidFill>
                  <a:schemeClr val="accent3">
                    <a:lumMod val="25000"/>
                  </a:schemeClr>
                </a:solidFill>
                <a:latin typeface="Abadi" panose="020B0604020104020204" pitchFamily="34" charset="0"/>
              </a:rPr>
              <a:t> </a:t>
            </a:r>
            <a:r>
              <a:rPr lang="es-UY" altLang="es-UY" sz="2200" dirty="0" err="1">
                <a:solidFill>
                  <a:schemeClr val="accent3">
                    <a:lumMod val="25000"/>
                  </a:schemeClr>
                </a:solidFill>
                <a:latin typeface="Abadi" panose="020B0604020104020204" pitchFamily="34" charset="0"/>
              </a:rPr>
              <a:t>validate</a:t>
            </a:r>
            <a:r>
              <a:rPr lang="es-UY" altLang="es-UY" sz="2200" dirty="0">
                <a:solidFill>
                  <a:schemeClr val="accent3">
                    <a:lumMod val="25000"/>
                  </a:schemeClr>
                </a:solidFill>
                <a:latin typeface="Abadi" panose="020B0604020104020204" pitchFamily="34" charset="0"/>
              </a:rPr>
              <a:t> </a:t>
            </a:r>
            <a:r>
              <a:rPr lang="es-UY" altLang="es-UY" sz="2200" dirty="0" err="1">
                <a:solidFill>
                  <a:schemeClr val="accent3">
                    <a:lumMod val="25000"/>
                  </a:schemeClr>
                </a:solidFill>
                <a:latin typeface="Abadi" panose="020B0604020104020204" pitchFamily="34" charset="0"/>
              </a:rPr>
              <a:t>the</a:t>
            </a:r>
            <a:r>
              <a:rPr lang="es-UY" altLang="es-UY" sz="2200" dirty="0">
                <a:solidFill>
                  <a:schemeClr val="accent3">
                    <a:lumMod val="25000"/>
                  </a:schemeClr>
                </a:solidFill>
                <a:latin typeface="Abadi" panose="020B0604020104020204" pitchFamily="34" charset="0"/>
              </a:rPr>
              <a:t> </a:t>
            </a:r>
            <a:r>
              <a:rPr lang="es-UY" altLang="es-UY" sz="2200" dirty="0" err="1">
                <a:solidFill>
                  <a:schemeClr val="accent3">
                    <a:lumMod val="25000"/>
                  </a:schemeClr>
                </a:solidFill>
                <a:latin typeface="Abadi" panose="020B0604020104020204" pitchFamily="34" charset="0"/>
              </a:rPr>
              <a:t>result</a:t>
            </a:r>
            <a:r>
              <a:rPr lang="es-UY" altLang="es-UY" sz="2200" dirty="0">
                <a:solidFill>
                  <a:schemeClr val="accent3">
                    <a:lumMod val="25000"/>
                  </a:schemeClr>
                </a:solidFill>
                <a:latin typeface="Abadi" panose="020B0604020104020204" pitchFamily="34" charset="0"/>
              </a:rPr>
              <a:t> of </a:t>
            </a:r>
            <a:r>
              <a:rPr lang="es-UY" altLang="es-UY" sz="2200" dirty="0" err="1">
                <a:solidFill>
                  <a:schemeClr val="accent3">
                    <a:lumMod val="25000"/>
                  </a:schemeClr>
                </a:solidFill>
                <a:latin typeface="Abadi" panose="020B0604020104020204" pitchFamily="34" charset="0"/>
              </a:rPr>
              <a:t>the</a:t>
            </a:r>
            <a:r>
              <a:rPr lang="es-UY" altLang="es-UY" sz="2200" dirty="0">
                <a:solidFill>
                  <a:schemeClr val="accent3">
                    <a:lumMod val="25000"/>
                  </a:schemeClr>
                </a:solidFill>
                <a:latin typeface="Abadi" panose="020B0604020104020204" pitchFamily="34" charset="0"/>
              </a:rPr>
              <a:t> </a:t>
            </a:r>
            <a:r>
              <a:rPr lang="es-UY" altLang="es-UY" sz="2200" dirty="0" err="1">
                <a:solidFill>
                  <a:schemeClr val="accent3">
                    <a:lumMod val="25000"/>
                  </a:schemeClr>
                </a:solidFill>
                <a:latin typeface="Abadi" panose="020B0604020104020204" pitchFamily="34" charset="0"/>
              </a:rPr>
              <a:t>sql</a:t>
            </a:r>
            <a:r>
              <a:rPr lang="es-UY" altLang="es-UY" sz="2200" dirty="0">
                <a:solidFill>
                  <a:schemeClr val="accent3">
                    <a:lumMod val="25000"/>
                  </a:schemeClr>
                </a:solidFill>
                <a:latin typeface="Abadi" panose="020B0604020104020204" pitchFamily="34" charset="0"/>
              </a:rPr>
              <a:t> </a:t>
            </a:r>
          </a:p>
          <a:p>
            <a:pPr marL="0" marR="0" lvl="0" indent="0" algn="ctr" defTabSz="914400" rtl="0" eaLnBrk="0" fontAlgn="base" latinLnBrk="0" hangingPunct="0">
              <a:lnSpc>
                <a:spcPct val="100000"/>
              </a:lnSpc>
              <a:spcBef>
                <a:spcPct val="0"/>
              </a:spcBef>
              <a:spcAft>
                <a:spcPct val="0"/>
              </a:spcAft>
              <a:buClrTx/>
              <a:buSzTx/>
              <a:buFontTx/>
              <a:buNone/>
              <a:tabLst/>
            </a:pPr>
            <a:r>
              <a:rPr lang="es-UY" altLang="es-UY" sz="2200" dirty="0" err="1">
                <a:solidFill>
                  <a:schemeClr val="accent3">
                    <a:lumMod val="25000"/>
                  </a:schemeClr>
                </a:solidFill>
                <a:latin typeface="Abadi" panose="020B0604020104020204" pitchFamily="34" charset="0"/>
              </a:rPr>
              <a:t>query</a:t>
            </a:r>
            <a:r>
              <a:rPr lang="es-UY" altLang="es-UY" sz="2200" dirty="0">
                <a:solidFill>
                  <a:schemeClr val="accent3">
                    <a:lumMod val="25000"/>
                  </a:schemeClr>
                </a:solidFill>
                <a:latin typeface="Abadi" panose="020B0604020104020204" pitchFamily="34" charset="0"/>
              </a:rPr>
              <a:t> </a:t>
            </a:r>
            <a:r>
              <a:rPr lang="es-UY" altLang="es-UY" sz="2200" dirty="0" err="1">
                <a:solidFill>
                  <a:schemeClr val="accent3">
                    <a:lumMod val="25000"/>
                  </a:schemeClr>
                </a:solidFill>
                <a:latin typeface="Abadi" panose="020B0604020104020204" pitchFamily="34" charset="0"/>
              </a:rPr>
              <a:t>searching</a:t>
            </a:r>
            <a:r>
              <a:rPr lang="es-UY" altLang="es-UY" sz="2200" dirty="0">
                <a:solidFill>
                  <a:schemeClr val="accent3">
                    <a:lumMod val="25000"/>
                  </a:schemeClr>
                </a:solidFill>
                <a:latin typeface="Abadi" panose="020B0604020104020204" pitchFamily="34" charset="0"/>
              </a:rPr>
              <a:t> in google! </a:t>
            </a:r>
            <a:endParaRPr lang="es-UY" altLang="es-UY" sz="2200" dirty="0" smtClean="0">
              <a:solidFill>
                <a:schemeClr val="accent3">
                  <a:lumMod val="25000"/>
                </a:schemeClr>
              </a:solidFill>
              <a:latin typeface="Abadi" panose="020B0604020104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s-UY" altLang="es-UY" sz="2200" dirty="0">
              <a:solidFill>
                <a:schemeClr val="accent3">
                  <a:lumMod val="25000"/>
                </a:schemeClr>
              </a:solidFill>
              <a:latin typeface="Abadi" panose="020B0604020104020204" pitchFamily="34" charset="0"/>
            </a:endParaRPr>
          </a:p>
          <a:p>
            <a:pPr lvl="0" algn="ctr" eaLnBrk="0" fontAlgn="base" hangingPunct="0">
              <a:spcBef>
                <a:spcPct val="0"/>
              </a:spcBef>
              <a:spcAft>
                <a:spcPct val="0"/>
              </a:spcAft>
            </a:pPr>
            <a:r>
              <a:rPr lang="es-UY" altLang="es-UY" dirty="0">
                <a:solidFill>
                  <a:schemeClr val="accent3">
                    <a:lumMod val="25000"/>
                  </a:schemeClr>
                </a:solidFill>
                <a:latin typeface="Abadi" panose="020B0604020104020204" pitchFamily="34" charset="0"/>
                <a:hlinkClick r:id="rId5"/>
              </a:rPr>
              <a:t>https://spaceflightnow.com/falcon9/004/falcon9.html</a:t>
            </a:r>
            <a:endParaRPr lang="es-UY" altLang="es-UY"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128522" y="4278746"/>
            <a:ext cx="9745589" cy="883921"/>
          </a:xfrm>
          <a:prstGeom prst="rect">
            <a:avLst/>
          </a:prstGeom>
        </p:spPr>
        <p:txBody>
          <a:bodyPr lIns="91440" tIns="45720" rIns="91440" bIns="45720" anchor="t">
            <a:normAutofit fontScale="92500" lnSpcReduction="20000"/>
          </a:bodyPr>
          <a:lstStyle/>
          <a:p>
            <a:pPr>
              <a:spcBef>
                <a:spcPts val="1400"/>
              </a:spcBef>
            </a:pPr>
            <a:r>
              <a:rPr lang="en-US" sz="2400" dirty="0">
                <a:latin typeface="Abadi" panose="020B0604020104020204" pitchFamily="34" charset="0"/>
              </a:rPr>
              <a:t>We used the </a:t>
            </a:r>
            <a:r>
              <a:rPr lang="en-US" sz="2400" u="sng" dirty="0" smtClean="0">
                <a:latin typeface="Abadi" panose="020B0604020104020204" pitchFamily="34" charset="0"/>
              </a:rPr>
              <a:t>where</a:t>
            </a:r>
            <a:r>
              <a:rPr lang="en-US" sz="2400" dirty="0" smtClean="0">
                <a:latin typeface="Abadi" panose="020B0604020104020204" pitchFamily="34" charset="0"/>
              </a:rPr>
              <a:t> </a:t>
            </a:r>
            <a:r>
              <a:rPr lang="en-US" sz="2400" dirty="0">
                <a:latin typeface="Abadi" panose="020B0604020104020204" pitchFamily="34" charset="0"/>
              </a:rPr>
              <a:t>clause to filter for boosters which have successfully landed on drone ship and applied the </a:t>
            </a:r>
            <a:r>
              <a:rPr lang="en-US" sz="2400" u="sng" dirty="0" smtClean="0">
                <a:latin typeface="Abadi" panose="020B0604020104020204" pitchFamily="34" charset="0"/>
              </a:rPr>
              <a:t>and</a:t>
            </a:r>
            <a:r>
              <a:rPr lang="en-US" sz="2400" dirty="0" smtClean="0">
                <a:latin typeface="Abadi" panose="020B0604020104020204" pitchFamily="34" charset="0"/>
              </a:rPr>
              <a:t> </a:t>
            </a:r>
            <a:r>
              <a:rPr lang="en-US" sz="2400" dirty="0">
                <a:latin typeface="Abadi" panose="020B0604020104020204" pitchFamily="34" charset="0"/>
              </a:rPr>
              <a:t>condition to determine successful landing with payload mass greater than 4000 but less than 6000</a:t>
            </a:r>
            <a:endParaRPr lang="en-US" sz="2400" dirty="0">
              <a:latin typeface="Abadi" panose="020B0604020104020204" pitchFamily="34" charset="0"/>
            </a:endParaRPr>
          </a:p>
        </p:txBody>
      </p:sp>
      <p:sp>
        <p:nvSpPr>
          <p:cNvPr id="8" name="Title 1">
            <a:extLst>
              <a:ext uri="{FF2B5EF4-FFF2-40B4-BE49-F238E27FC236}">
                <a16:creationId xmlns:a16="http://schemas.microsoft.com/office/drawing/2014/main" xmlns=""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Imagen 1"/>
          <p:cNvPicPr>
            <a:picLocks noChangeAspect="1"/>
          </p:cNvPicPr>
          <p:nvPr/>
        </p:nvPicPr>
        <p:blipFill>
          <a:blip r:embed="rId3"/>
          <a:stretch>
            <a:fillRect/>
          </a:stretch>
        </p:blipFill>
        <p:spPr>
          <a:xfrm>
            <a:off x="389767" y="1569982"/>
            <a:ext cx="11223100" cy="225525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xmlns=""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Imagen 1"/>
          <p:cNvPicPr>
            <a:picLocks noChangeAspect="1"/>
          </p:cNvPicPr>
          <p:nvPr/>
        </p:nvPicPr>
        <p:blipFill>
          <a:blip r:embed="rId3"/>
          <a:stretch>
            <a:fillRect/>
          </a:stretch>
        </p:blipFill>
        <p:spPr>
          <a:xfrm>
            <a:off x="1228722" y="1592177"/>
            <a:ext cx="9286875" cy="2028825"/>
          </a:xfrm>
          <a:prstGeom prst="rect">
            <a:avLst/>
          </a:prstGeom>
        </p:spPr>
      </p:pic>
      <p:sp>
        <p:nvSpPr>
          <p:cNvPr id="6" name="Rectangle 1"/>
          <p:cNvSpPr>
            <a:spLocks noGrp="1" noChangeArrowheads="1"/>
          </p:cNvSpPr>
          <p:nvPr>
            <p:ph idx="4294967295"/>
          </p:nvPr>
        </p:nvSpPr>
        <p:spPr bwMode="auto">
          <a:xfrm>
            <a:off x="2090675" y="4110092"/>
            <a:ext cx="8053487" cy="641853"/>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UY" altLang="es-UY" sz="2200" dirty="0" err="1">
                <a:latin typeface="Abadi" panose="020B0604020104020204" pitchFamily="34" charset="0"/>
              </a:rPr>
              <a:t>W</a:t>
            </a:r>
            <a:r>
              <a:rPr lang="es-UY" altLang="es-UY" sz="2200" dirty="0" err="1">
                <a:latin typeface="Abadi" panose="020B0604020104020204" pitchFamily="34" charset="0"/>
              </a:rPr>
              <a:t>e</a:t>
            </a:r>
            <a:r>
              <a:rPr lang="es-UY" altLang="es-UY" sz="2200" dirty="0">
                <a:latin typeface="Abadi" panose="020B0604020104020204" pitchFamily="34" charset="0"/>
              </a:rPr>
              <a:t> </a:t>
            </a:r>
            <a:r>
              <a:rPr lang="es-UY" altLang="es-UY" sz="2200" dirty="0" err="1">
                <a:latin typeface="Abadi" panose="020B0604020104020204" pitchFamily="34" charset="0"/>
              </a:rPr>
              <a:t>count</a:t>
            </a:r>
            <a:r>
              <a:rPr lang="es-UY" altLang="es-UY" sz="2200" dirty="0">
                <a:latin typeface="Abadi" panose="020B0604020104020204" pitchFamily="34" charset="0"/>
              </a:rPr>
              <a:t> </a:t>
            </a:r>
            <a:r>
              <a:rPr lang="es-UY" altLang="es-UY" sz="2200" dirty="0" err="1">
                <a:latin typeface="Abadi" panose="020B0604020104020204" pitchFamily="34" charset="0"/>
              </a:rPr>
              <a:t>the</a:t>
            </a:r>
            <a:r>
              <a:rPr lang="es-UY" altLang="es-UY" sz="2200" dirty="0">
                <a:latin typeface="Abadi" panose="020B0604020104020204" pitchFamily="34" charset="0"/>
              </a:rPr>
              <a:t> </a:t>
            </a:r>
            <a:r>
              <a:rPr lang="es-UY" altLang="es-UY" sz="2200" dirty="0" err="1">
                <a:latin typeface="Abadi" panose="020B0604020104020204" pitchFamily="34" charset="0"/>
              </a:rPr>
              <a:t>number</a:t>
            </a:r>
            <a:r>
              <a:rPr lang="es-UY" altLang="es-UY" sz="2200" dirty="0">
                <a:latin typeface="Abadi" panose="020B0604020104020204" pitchFamily="34" charset="0"/>
              </a:rPr>
              <a:t> of </a:t>
            </a:r>
            <a:r>
              <a:rPr lang="es-UY" altLang="es-UY" sz="2200" dirty="0" err="1">
                <a:latin typeface="Abadi" panose="020B0604020104020204" pitchFamily="34" charset="0"/>
              </a:rPr>
              <a:t>failed</a:t>
            </a:r>
            <a:r>
              <a:rPr lang="es-UY" altLang="es-UY" sz="2200" dirty="0">
                <a:latin typeface="Abadi" panose="020B0604020104020204" pitchFamily="34" charset="0"/>
              </a:rPr>
              <a:t> records </a:t>
            </a:r>
            <a:r>
              <a:rPr lang="es-UY" altLang="es-UY" sz="2200" dirty="0" err="1">
                <a:latin typeface="Abadi" panose="020B0604020104020204" pitchFamily="34" charset="0"/>
              </a:rPr>
              <a:t>with</a:t>
            </a:r>
            <a:r>
              <a:rPr lang="es-UY" altLang="es-UY" sz="2200" dirty="0">
                <a:latin typeface="Abadi" panose="020B0604020104020204" pitchFamily="34" charset="0"/>
              </a:rPr>
              <a:t> </a:t>
            </a:r>
            <a:r>
              <a:rPr lang="es-UY" altLang="es-UY" sz="2200" dirty="0" err="1">
                <a:latin typeface="Abadi" panose="020B0604020104020204" pitchFamily="34" charset="0"/>
              </a:rPr>
              <a:t>the</a:t>
            </a:r>
            <a:r>
              <a:rPr lang="es-UY" altLang="es-UY" sz="2200" dirty="0">
                <a:latin typeface="Abadi" panose="020B0604020104020204" pitchFamily="34" charset="0"/>
              </a:rPr>
              <a:t> </a:t>
            </a:r>
            <a:r>
              <a:rPr lang="es-UY" altLang="es-UY" sz="2200" dirty="0" err="1">
                <a:latin typeface="Abadi" panose="020B0604020104020204" pitchFamily="34" charset="0"/>
              </a:rPr>
              <a:t>count</a:t>
            </a:r>
            <a:r>
              <a:rPr lang="es-UY" altLang="es-UY" sz="2200" dirty="0">
                <a:latin typeface="Abadi" panose="020B0604020104020204" pitchFamily="34" charset="0"/>
              </a:rPr>
              <a:t>() </a:t>
            </a:r>
            <a:r>
              <a:rPr lang="es-UY" altLang="es-UY" sz="2200" dirty="0" err="1">
                <a:latin typeface="Abadi" panose="020B0604020104020204" pitchFamily="34" charset="0"/>
              </a:rPr>
              <a:t>clause</a:t>
            </a:r>
            <a:r>
              <a:rPr lang="es-UY" altLang="es-UY" sz="2200" dirty="0">
                <a:latin typeface="Abadi" panose="020B0604020104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s-UY" altLang="es-UY" sz="2200" dirty="0" err="1">
                <a:latin typeface="Abadi" panose="020B0604020104020204" pitchFamily="34" charset="0"/>
              </a:rPr>
              <a:t>We</a:t>
            </a:r>
            <a:r>
              <a:rPr lang="es-UY" altLang="es-UY" sz="2200" dirty="0">
                <a:latin typeface="Abadi" panose="020B0604020104020204" pitchFamily="34" charset="0"/>
              </a:rPr>
              <a:t> </a:t>
            </a:r>
            <a:r>
              <a:rPr lang="es-UY" altLang="es-UY" sz="2200" dirty="0" err="1">
                <a:latin typeface="Abadi" panose="020B0604020104020204" pitchFamily="34" charset="0"/>
              </a:rPr>
              <a:t>must</a:t>
            </a:r>
            <a:r>
              <a:rPr lang="es-UY" altLang="es-UY" sz="2200" dirty="0">
                <a:latin typeface="Abadi" panose="020B0604020104020204" pitchFamily="34" charset="0"/>
              </a:rPr>
              <a:t> </a:t>
            </a:r>
            <a:r>
              <a:rPr lang="es-UY" altLang="es-UY" sz="2200" dirty="0" err="1">
                <a:latin typeface="Abadi" panose="020B0604020104020204" pitchFamily="34" charset="0"/>
              </a:rPr>
              <a:t>necessarily</a:t>
            </a:r>
            <a:r>
              <a:rPr lang="es-UY" altLang="es-UY" sz="2200" dirty="0">
                <a:latin typeface="Abadi" panose="020B0604020104020204" pitchFamily="34" charset="0"/>
              </a:rPr>
              <a:t> use </a:t>
            </a:r>
            <a:r>
              <a:rPr lang="es-UY" altLang="es-UY" sz="2200" dirty="0" err="1">
                <a:latin typeface="Abadi" panose="020B0604020104020204" pitchFamily="34" charset="0"/>
              </a:rPr>
              <a:t>the</a:t>
            </a:r>
            <a:r>
              <a:rPr lang="es-UY" altLang="es-UY" sz="2200" dirty="0">
                <a:latin typeface="Abadi" panose="020B0604020104020204" pitchFamily="34" charset="0"/>
              </a:rPr>
              <a:t> </a:t>
            </a:r>
            <a:r>
              <a:rPr lang="es-UY" altLang="es-UY" sz="2200" dirty="0" err="1">
                <a:latin typeface="Abadi" panose="020B0604020104020204" pitchFamily="34" charset="0"/>
              </a:rPr>
              <a:t>group</a:t>
            </a:r>
            <a:r>
              <a:rPr lang="es-UY" altLang="es-UY" sz="2200" dirty="0">
                <a:latin typeface="Abadi" panose="020B0604020104020204" pitchFamily="34" charset="0"/>
              </a:rPr>
              <a:t> </a:t>
            </a:r>
            <a:r>
              <a:rPr lang="es-UY" altLang="es-UY" sz="2200" dirty="0" err="1">
                <a:latin typeface="Abadi" panose="020B0604020104020204" pitchFamily="34" charset="0"/>
              </a:rPr>
              <a:t>by</a:t>
            </a:r>
            <a:r>
              <a:rPr lang="es-UY" altLang="es-UY" sz="2200" dirty="0">
                <a:latin typeface="Abadi" panose="020B0604020104020204" pitchFamily="34" charset="0"/>
              </a:rPr>
              <a:t> to </a:t>
            </a:r>
            <a:r>
              <a:rPr lang="es-UY" altLang="es-UY" sz="2200" dirty="0" err="1">
                <a:latin typeface="Abadi" panose="020B0604020104020204" pitchFamily="34" charset="0"/>
              </a:rPr>
              <a:t>indicate</a:t>
            </a:r>
            <a:r>
              <a:rPr lang="es-UY" altLang="es-UY" sz="2200" dirty="0">
                <a:latin typeface="Abadi" panose="020B0604020104020204" pitchFamily="34" charset="0"/>
              </a:rPr>
              <a:t> </a:t>
            </a:r>
            <a:r>
              <a:rPr lang="es-UY" altLang="es-UY" sz="2200" dirty="0" err="1">
                <a:latin typeface="Abadi" panose="020B0604020104020204" pitchFamily="34" charset="0"/>
              </a:rPr>
              <a:t>the</a:t>
            </a:r>
            <a:r>
              <a:rPr lang="es-UY" altLang="es-UY" sz="2200" dirty="0">
                <a:latin typeface="Abadi" panose="020B0604020104020204" pitchFamily="34" charset="0"/>
              </a:rPr>
              <a:t> </a:t>
            </a:r>
            <a:r>
              <a:rPr lang="es-UY" altLang="es-UY" sz="2200" dirty="0" err="1">
                <a:latin typeface="Abadi" panose="020B0604020104020204" pitchFamily="34" charset="0"/>
              </a:rPr>
              <a:t>index</a:t>
            </a:r>
            <a:r>
              <a:rPr lang="es-UY" altLang="es-UY" sz="2200" dirty="0">
                <a:latin typeface="Abadi" panose="020B0604020104020204" pitchFamily="34" charset="0"/>
              </a:rPr>
              <a:t> </a:t>
            </a:r>
            <a:r>
              <a:rPr lang="es-UY" altLang="es-UY" sz="2200" dirty="0" err="1">
                <a:latin typeface="Abadi" panose="020B0604020104020204" pitchFamily="34" charset="0"/>
              </a:rPr>
              <a:t>field</a:t>
            </a:r>
            <a:r>
              <a:rPr lang="es-UY" altLang="es-UY" sz="2200" dirty="0">
                <a:latin typeface="Abadi" panose="020B0604020104020204" pitchFamily="34" charset="0"/>
              </a:rPr>
              <a:t> </a:t>
            </a:r>
          </a:p>
        </p:txBody>
      </p:sp>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xmlns=""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1181490" y="4932162"/>
            <a:ext cx="9745589" cy="1093411"/>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Using subqueries we show the versions of the boosters that had the maximum weight recorded. We use max() clause.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xmlns=""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Imagen 1"/>
          <p:cNvPicPr>
            <a:picLocks noChangeAspect="1"/>
          </p:cNvPicPr>
          <p:nvPr/>
        </p:nvPicPr>
        <p:blipFill>
          <a:blip r:embed="rId3"/>
          <a:stretch>
            <a:fillRect/>
          </a:stretch>
        </p:blipFill>
        <p:spPr>
          <a:xfrm>
            <a:off x="414337" y="1535964"/>
            <a:ext cx="10988663" cy="324939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xmlns=""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Imagen 1"/>
          <p:cNvPicPr>
            <a:picLocks noChangeAspect="1"/>
          </p:cNvPicPr>
          <p:nvPr/>
        </p:nvPicPr>
        <p:blipFill>
          <a:blip r:embed="rId3"/>
          <a:stretch>
            <a:fillRect/>
          </a:stretch>
        </p:blipFill>
        <p:spPr>
          <a:xfrm>
            <a:off x="551847" y="1525558"/>
            <a:ext cx="11312111" cy="2802601"/>
          </a:xfrm>
          <a:prstGeom prst="rect">
            <a:avLst/>
          </a:prstGeom>
        </p:spPr>
      </p:pic>
      <p:sp>
        <p:nvSpPr>
          <p:cNvPr id="6" name="Rectangle 1"/>
          <p:cNvSpPr>
            <a:spLocks noGrp="1" noChangeArrowheads="1"/>
          </p:cNvSpPr>
          <p:nvPr>
            <p:ph idx="4294967295"/>
          </p:nvPr>
        </p:nvSpPr>
        <p:spPr bwMode="auto">
          <a:xfrm>
            <a:off x="1120458" y="4499179"/>
            <a:ext cx="10496463" cy="1072741"/>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7457" rIns="0" bIns="-17457"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s-UY" altLang="es-UY" sz="2400" dirty="0" err="1">
                <a:solidFill>
                  <a:srgbClr val="202124"/>
                </a:solidFill>
                <a:latin typeface="Abadi" panose="020B0604020104020204"/>
              </a:rPr>
              <a:t>T</a:t>
            </a:r>
            <a:r>
              <a:rPr kumimoji="0" lang="es-UY" altLang="es-UY" sz="2400" b="0" i="0" u="none" strike="noStrike" cap="none" normalizeH="0" baseline="0" dirty="0" err="1" smtClean="0">
                <a:ln>
                  <a:noFill/>
                </a:ln>
                <a:solidFill>
                  <a:srgbClr val="202124"/>
                </a:solidFill>
                <a:effectLst/>
                <a:latin typeface="Abadi" panose="020B0604020104020204"/>
              </a:rPr>
              <a:t>he</a:t>
            </a:r>
            <a:r>
              <a:rPr kumimoji="0" lang="es-UY" altLang="es-UY" sz="2400" b="0" i="0" u="none" strike="noStrike" cap="none" normalizeH="0" baseline="0" dirty="0" smtClean="0">
                <a:ln>
                  <a:noFill/>
                </a:ln>
                <a:solidFill>
                  <a:srgbClr val="202124"/>
                </a:solidFill>
                <a:effectLst/>
                <a:latin typeface="Abadi" panose="020B0604020104020204"/>
              </a:rPr>
              <a:t> </a:t>
            </a:r>
            <a:r>
              <a:rPr kumimoji="0" lang="es-UY" altLang="es-UY" sz="2400" b="0" i="0" u="none" strike="noStrike" cap="none" normalizeH="0" baseline="0" dirty="0" err="1" smtClean="0">
                <a:ln>
                  <a:noFill/>
                </a:ln>
                <a:solidFill>
                  <a:srgbClr val="202124"/>
                </a:solidFill>
                <a:effectLst/>
                <a:latin typeface="Abadi" panose="020B0604020104020204"/>
              </a:rPr>
              <a:t>month</a:t>
            </a:r>
            <a:r>
              <a:rPr kumimoji="0" lang="es-UY" altLang="es-UY" sz="2400" b="0" i="0" u="none" strike="noStrike" cap="none" normalizeH="0" baseline="0" dirty="0" smtClean="0">
                <a:ln>
                  <a:noFill/>
                </a:ln>
                <a:solidFill>
                  <a:srgbClr val="202124"/>
                </a:solidFill>
                <a:effectLst/>
                <a:latin typeface="Abadi" panose="020B0604020104020204"/>
              </a:rPr>
              <a:t>() </a:t>
            </a:r>
            <a:r>
              <a:rPr kumimoji="0" lang="es-UY" altLang="es-UY" sz="2400" b="0" i="0" u="none" strike="noStrike" cap="none" normalizeH="0" baseline="0" dirty="0" err="1" smtClean="0">
                <a:ln>
                  <a:noFill/>
                </a:ln>
                <a:solidFill>
                  <a:srgbClr val="202124"/>
                </a:solidFill>
                <a:effectLst/>
                <a:latin typeface="Abadi" panose="020B0604020104020204"/>
              </a:rPr>
              <a:t>function</a:t>
            </a:r>
            <a:r>
              <a:rPr kumimoji="0" lang="es-UY" altLang="es-UY" sz="2400" b="0" i="0" u="none" strike="noStrike" cap="none" normalizeH="0" baseline="0" dirty="0" smtClean="0">
                <a:ln>
                  <a:noFill/>
                </a:ln>
                <a:solidFill>
                  <a:srgbClr val="202124"/>
                </a:solidFill>
                <a:effectLst/>
                <a:latin typeface="Abadi" panose="020B0604020104020204"/>
              </a:rPr>
              <a:t> </a:t>
            </a:r>
            <a:r>
              <a:rPr kumimoji="0" lang="es-UY" altLang="es-UY" sz="2400" b="0" i="0" u="none" strike="noStrike" cap="none" normalizeH="0" baseline="0" dirty="0" err="1" smtClean="0">
                <a:ln>
                  <a:noFill/>
                </a:ln>
                <a:solidFill>
                  <a:srgbClr val="202124"/>
                </a:solidFill>
                <a:effectLst/>
                <a:latin typeface="Abadi" panose="020B0604020104020204"/>
              </a:rPr>
              <a:t>returns</a:t>
            </a:r>
            <a:r>
              <a:rPr kumimoji="0" lang="es-UY" altLang="es-UY" sz="2400" b="0" i="0" u="none" strike="noStrike" cap="none" normalizeH="0" baseline="0" dirty="0" smtClean="0">
                <a:ln>
                  <a:noFill/>
                </a:ln>
                <a:solidFill>
                  <a:srgbClr val="202124"/>
                </a:solidFill>
                <a:effectLst/>
                <a:latin typeface="Abadi" panose="020B0604020104020204"/>
              </a:rPr>
              <a:t> </a:t>
            </a:r>
            <a:r>
              <a:rPr kumimoji="0" lang="es-UY" altLang="es-UY" sz="2400" b="0" i="0" u="none" strike="noStrike" cap="none" normalizeH="0" baseline="0" dirty="0" err="1" smtClean="0">
                <a:ln>
                  <a:noFill/>
                </a:ln>
                <a:solidFill>
                  <a:srgbClr val="202124"/>
                </a:solidFill>
                <a:effectLst/>
                <a:latin typeface="Abadi" panose="020B0604020104020204"/>
              </a:rPr>
              <a:t>the</a:t>
            </a:r>
            <a:r>
              <a:rPr kumimoji="0" lang="es-UY" altLang="es-UY" sz="2400" b="0" i="0" u="none" strike="noStrike" cap="none" normalizeH="0" baseline="0" dirty="0" smtClean="0">
                <a:ln>
                  <a:noFill/>
                </a:ln>
                <a:solidFill>
                  <a:srgbClr val="202124"/>
                </a:solidFill>
                <a:effectLst/>
                <a:latin typeface="Abadi" panose="020B0604020104020204"/>
              </a:rPr>
              <a:t> </a:t>
            </a:r>
            <a:r>
              <a:rPr kumimoji="0" lang="es-UY" altLang="es-UY" sz="2400" b="0" i="0" u="none" strike="noStrike" cap="none" normalizeH="0" baseline="0" dirty="0" err="1" smtClean="0">
                <a:ln>
                  <a:noFill/>
                </a:ln>
                <a:solidFill>
                  <a:srgbClr val="202124"/>
                </a:solidFill>
                <a:effectLst/>
                <a:latin typeface="Abadi" panose="020B0604020104020204"/>
              </a:rPr>
              <a:t>month</a:t>
            </a:r>
            <a:r>
              <a:rPr kumimoji="0" lang="es-UY" altLang="es-UY" sz="2400" b="0" i="0" u="none" strike="noStrike" cap="none" normalizeH="0" baseline="0" dirty="0" smtClean="0">
                <a:ln>
                  <a:noFill/>
                </a:ln>
                <a:solidFill>
                  <a:srgbClr val="202124"/>
                </a:solidFill>
                <a:effectLst/>
                <a:latin typeface="Abadi" panose="020B0604020104020204"/>
              </a:rPr>
              <a:t> of a date </a:t>
            </a:r>
            <a:r>
              <a:rPr kumimoji="0" lang="es-UY" altLang="es-UY" sz="2400" b="0" i="0" u="none" strike="noStrike" cap="none" normalizeH="0" baseline="0" dirty="0" err="1" smtClean="0">
                <a:ln>
                  <a:noFill/>
                </a:ln>
                <a:solidFill>
                  <a:srgbClr val="202124"/>
                </a:solidFill>
                <a:effectLst/>
                <a:latin typeface="Abadi" panose="020B0604020104020204"/>
              </a:rPr>
              <a:t>datetime</a:t>
            </a:r>
            <a:r>
              <a:rPr kumimoji="0" lang="es-UY" altLang="es-UY" sz="2400" b="0" i="0" u="none" strike="noStrike" cap="none" normalizeH="0" baseline="0" dirty="0" smtClean="0">
                <a:ln>
                  <a:noFill/>
                </a:ln>
                <a:solidFill>
                  <a:srgbClr val="202124"/>
                </a:solidFill>
                <a:effectLst/>
                <a:latin typeface="Abadi" panose="020B0604020104020204"/>
              </a:rPr>
              <a:t>() .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UY" altLang="es-UY" sz="2400" b="0" i="0" u="none" strike="noStrike" cap="none" normalizeH="0" baseline="0" dirty="0" smtClean="0">
                <a:ln>
                  <a:noFill/>
                </a:ln>
                <a:solidFill>
                  <a:srgbClr val="202124"/>
                </a:solidFill>
                <a:effectLst/>
                <a:latin typeface="Abadi" panose="020B0604020104020204"/>
              </a:rPr>
              <a:t>In </a:t>
            </a:r>
            <a:r>
              <a:rPr kumimoji="0" lang="es-UY" altLang="es-UY" sz="2400" b="0" i="0" u="none" strike="noStrike" cap="none" normalizeH="0" baseline="0" dirty="0" err="1" smtClean="0">
                <a:ln>
                  <a:noFill/>
                </a:ln>
                <a:solidFill>
                  <a:srgbClr val="202124"/>
                </a:solidFill>
                <a:effectLst/>
                <a:latin typeface="Abadi" panose="020B0604020104020204"/>
              </a:rPr>
              <a:t>the</a:t>
            </a:r>
            <a:r>
              <a:rPr kumimoji="0" lang="es-UY" altLang="es-UY" sz="2400" b="0" i="0" u="none" strike="noStrike" cap="none" normalizeH="0" baseline="0" dirty="0" smtClean="0">
                <a:ln>
                  <a:noFill/>
                </a:ln>
                <a:solidFill>
                  <a:srgbClr val="202124"/>
                </a:solidFill>
                <a:effectLst/>
                <a:latin typeface="Abadi" panose="020B0604020104020204"/>
              </a:rPr>
              <a:t> </a:t>
            </a:r>
            <a:r>
              <a:rPr kumimoji="0" lang="es-UY" altLang="es-UY" sz="2400" b="0" i="0" u="none" strike="noStrike" cap="none" normalizeH="0" baseline="0" dirty="0" err="1" smtClean="0">
                <a:ln>
                  <a:noFill/>
                </a:ln>
                <a:solidFill>
                  <a:srgbClr val="202124"/>
                </a:solidFill>
                <a:effectLst/>
                <a:latin typeface="Abadi" panose="020B0604020104020204"/>
              </a:rPr>
              <a:t>same</a:t>
            </a:r>
            <a:r>
              <a:rPr kumimoji="0" lang="es-UY" altLang="es-UY" sz="2400" b="0" i="0" u="none" strike="noStrike" cap="none" normalizeH="0" baseline="0" dirty="0" smtClean="0">
                <a:ln>
                  <a:noFill/>
                </a:ln>
                <a:solidFill>
                  <a:srgbClr val="202124"/>
                </a:solidFill>
                <a:effectLst/>
                <a:latin typeface="Abadi" panose="020B0604020104020204"/>
              </a:rPr>
              <a:t> </a:t>
            </a:r>
            <a:r>
              <a:rPr kumimoji="0" lang="es-UY" altLang="es-UY" sz="2400" b="0" i="0" u="none" strike="noStrike" cap="none" normalizeH="0" baseline="0" dirty="0" err="1" smtClean="0">
                <a:ln>
                  <a:noFill/>
                </a:ln>
                <a:solidFill>
                  <a:srgbClr val="202124"/>
                </a:solidFill>
                <a:effectLst/>
                <a:latin typeface="Abadi" panose="020B0604020104020204"/>
              </a:rPr>
              <a:t>way</a:t>
            </a:r>
            <a:r>
              <a:rPr kumimoji="0" lang="es-UY" altLang="es-UY" sz="2400" b="0" i="0" u="none" strike="noStrike" cap="none" normalizeH="0" baseline="0" dirty="0" smtClean="0">
                <a:ln>
                  <a:noFill/>
                </a:ln>
                <a:solidFill>
                  <a:srgbClr val="202124"/>
                </a:solidFill>
                <a:effectLst/>
                <a:latin typeface="Abadi" panose="020B0604020104020204"/>
              </a:rPr>
              <a:t> "</a:t>
            </a:r>
            <a:r>
              <a:rPr kumimoji="0" lang="es-UY" altLang="es-UY" sz="2400" b="0" i="0" u="none" strike="noStrike" cap="none" normalizeH="0" baseline="0" dirty="0" err="1" smtClean="0">
                <a:ln>
                  <a:noFill/>
                </a:ln>
                <a:solidFill>
                  <a:srgbClr val="202124"/>
                </a:solidFill>
                <a:effectLst/>
                <a:latin typeface="Abadi" panose="020B0604020104020204"/>
              </a:rPr>
              <a:t>extract</a:t>
            </a:r>
            <a:r>
              <a:rPr kumimoji="0" lang="es-UY" altLang="es-UY" sz="2400" b="0" i="0" u="none" strike="noStrike" cap="none" normalizeH="0" baseline="0" dirty="0" smtClean="0">
                <a:ln>
                  <a:noFill/>
                </a:ln>
                <a:solidFill>
                  <a:srgbClr val="202124"/>
                </a:solidFill>
                <a:effectLst/>
                <a:latin typeface="Abadi" panose="020B0604020104020204"/>
              </a:rPr>
              <a:t> (</a:t>
            </a:r>
            <a:r>
              <a:rPr kumimoji="0" lang="es-UY" altLang="es-UY" sz="2400" b="0" i="0" u="none" strike="noStrike" cap="none" normalizeH="0" baseline="0" dirty="0" err="1" smtClean="0">
                <a:ln>
                  <a:noFill/>
                </a:ln>
                <a:solidFill>
                  <a:srgbClr val="202124"/>
                </a:solidFill>
                <a:effectLst/>
                <a:latin typeface="Abadi" panose="020B0604020104020204"/>
              </a:rPr>
              <a:t>year</a:t>
            </a:r>
            <a:r>
              <a:rPr kumimoji="0" lang="es-UY" altLang="es-UY" sz="2400" b="0" i="0" u="none" strike="noStrike" cap="none" normalizeH="0" baseline="0" dirty="0" smtClean="0">
                <a:ln>
                  <a:noFill/>
                </a:ln>
                <a:solidFill>
                  <a:srgbClr val="202124"/>
                </a:solidFill>
                <a:effectLst/>
                <a:latin typeface="Abadi" panose="020B0604020104020204"/>
              </a:rPr>
              <a:t> </a:t>
            </a:r>
            <a:r>
              <a:rPr kumimoji="0" lang="es-UY" altLang="es-UY" sz="2400" b="0" i="0" u="none" strike="noStrike" cap="none" normalizeH="0" baseline="0" dirty="0" err="1" smtClean="0">
                <a:ln>
                  <a:noFill/>
                </a:ln>
                <a:solidFill>
                  <a:srgbClr val="202124"/>
                </a:solidFill>
                <a:effectLst/>
                <a:latin typeface="Abadi" panose="020B0604020104020204"/>
              </a:rPr>
              <a:t>from</a:t>
            </a:r>
            <a:r>
              <a:rPr kumimoji="0" lang="es-UY" altLang="es-UY" sz="2400" b="0" i="0" u="none" strike="noStrike" cap="none" normalizeH="0" baseline="0" dirty="0" smtClean="0">
                <a:ln>
                  <a:noFill/>
                </a:ln>
                <a:solidFill>
                  <a:srgbClr val="202124"/>
                </a:solidFill>
                <a:effectLst/>
                <a:latin typeface="Abadi" panose="020B0604020104020204"/>
              </a:rPr>
              <a:t> date)" </a:t>
            </a:r>
            <a:r>
              <a:rPr kumimoji="0" lang="es-UY" altLang="es-UY" sz="2400" b="0" i="0" u="none" strike="noStrike" cap="none" normalizeH="0" baseline="0" dirty="0" err="1" smtClean="0">
                <a:ln>
                  <a:noFill/>
                </a:ln>
                <a:solidFill>
                  <a:srgbClr val="202124"/>
                </a:solidFill>
                <a:effectLst/>
                <a:latin typeface="Abadi" panose="020B0604020104020204"/>
              </a:rPr>
              <a:t>informs</a:t>
            </a:r>
            <a:r>
              <a:rPr kumimoji="0" lang="es-UY" altLang="es-UY" sz="2400" b="0" i="0" u="none" strike="noStrike" cap="none" normalizeH="0" baseline="0" dirty="0" smtClean="0">
                <a:ln>
                  <a:noFill/>
                </a:ln>
                <a:solidFill>
                  <a:srgbClr val="202124"/>
                </a:solidFill>
                <a:effectLst/>
                <a:latin typeface="Abadi" panose="020B0604020104020204"/>
              </a:rPr>
              <a:t> </a:t>
            </a:r>
            <a:r>
              <a:rPr kumimoji="0" lang="es-UY" altLang="es-UY" sz="2400" b="0" i="0" u="none" strike="noStrike" cap="none" normalizeH="0" baseline="0" dirty="0" err="1" smtClean="0">
                <a:ln>
                  <a:noFill/>
                </a:ln>
                <a:solidFill>
                  <a:srgbClr val="202124"/>
                </a:solidFill>
                <a:effectLst/>
                <a:latin typeface="Abadi" panose="020B0604020104020204"/>
              </a:rPr>
              <a:t>us</a:t>
            </a:r>
            <a:r>
              <a:rPr kumimoji="0" lang="es-UY" altLang="es-UY" sz="2400" b="0" i="0" u="none" strike="noStrike" cap="none" normalizeH="0" baseline="0" dirty="0" smtClean="0">
                <a:ln>
                  <a:noFill/>
                </a:ln>
                <a:solidFill>
                  <a:srgbClr val="202124"/>
                </a:solidFill>
                <a:effectLst/>
                <a:latin typeface="Abadi" panose="020B0604020104020204"/>
              </a:rPr>
              <a:t> of </a:t>
            </a:r>
            <a:r>
              <a:rPr kumimoji="0" lang="es-UY" altLang="es-UY" sz="2400" b="0" i="0" u="none" strike="noStrike" cap="none" normalizeH="0" baseline="0" dirty="0" err="1" smtClean="0">
                <a:ln>
                  <a:noFill/>
                </a:ln>
                <a:solidFill>
                  <a:srgbClr val="202124"/>
                </a:solidFill>
                <a:effectLst/>
                <a:latin typeface="Abadi" panose="020B0604020104020204"/>
              </a:rPr>
              <a:t>the</a:t>
            </a:r>
            <a:r>
              <a:rPr kumimoji="0" lang="es-UY" altLang="es-UY" sz="2400" b="0" i="0" u="none" strike="noStrike" cap="none" normalizeH="0" baseline="0" dirty="0" smtClean="0">
                <a:ln>
                  <a:noFill/>
                </a:ln>
                <a:solidFill>
                  <a:srgbClr val="202124"/>
                </a:solidFill>
                <a:effectLst/>
                <a:latin typeface="Abadi" panose="020B0604020104020204"/>
              </a:rPr>
              <a:t> </a:t>
            </a:r>
            <a:r>
              <a:rPr kumimoji="0" lang="es-UY" altLang="es-UY" sz="2400" b="0" i="0" u="none" strike="noStrike" cap="none" normalizeH="0" baseline="0" dirty="0" err="1" smtClean="0">
                <a:ln>
                  <a:noFill/>
                </a:ln>
                <a:solidFill>
                  <a:srgbClr val="202124"/>
                </a:solidFill>
                <a:effectLst/>
                <a:latin typeface="Abadi" panose="020B0604020104020204"/>
              </a:rPr>
              <a:t>year</a:t>
            </a:r>
            <a:r>
              <a:rPr kumimoji="0" lang="es-UY" altLang="es-UY" sz="2400" b="0" i="0" u="none" strike="noStrike" cap="none" normalizeH="0" baseline="0" dirty="0" smtClean="0">
                <a:ln>
                  <a:noFill/>
                </a:ln>
                <a:solidFill>
                  <a:srgbClr val="202124"/>
                </a:solidFill>
                <a:effectLst/>
                <a:latin typeface="Abadi" panose="020B0604020104020204"/>
              </a:rPr>
              <a:t> to compare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s-UY" altLang="es-UY" sz="2400" b="0" i="0" u="none" strike="noStrike" cap="none" normalizeH="0" baseline="0" dirty="0" err="1" smtClean="0">
                <a:ln>
                  <a:noFill/>
                </a:ln>
                <a:solidFill>
                  <a:srgbClr val="202124"/>
                </a:solidFill>
                <a:effectLst/>
                <a:latin typeface="Abadi" panose="020B0604020104020204"/>
              </a:rPr>
              <a:t>it</a:t>
            </a:r>
            <a:r>
              <a:rPr kumimoji="0" lang="es-UY" altLang="es-UY" sz="2400" b="0" i="0" u="none" strike="noStrike" cap="none" normalizeH="0" baseline="0" dirty="0" smtClean="0">
                <a:ln>
                  <a:noFill/>
                </a:ln>
                <a:solidFill>
                  <a:srgbClr val="202124"/>
                </a:solidFill>
                <a:effectLst/>
                <a:latin typeface="Abadi" panose="020B0604020104020204"/>
              </a:rPr>
              <a:t> </a:t>
            </a:r>
            <a:r>
              <a:rPr kumimoji="0" lang="es-UY" altLang="es-UY" sz="2400" b="0" i="0" u="none" strike="noStrike" cap="none" normalizeH="0" baseline="0" dirty="0" err="1" smtClean="0">
                <a:ln>
                  <a:noFill/>
                </a:ln>
                <a:solidFill>
                  <a:srgbClr val="202124"/>
                </a:solidFill>
                <a:effectLst/>
                <a:latin typeface="Abadi" panose="020B0604020104020204"/>
              </a:rPr>
              <a:t>with</a:t>
            </a:r>
            <a:r>
              <a:rPr kumimoji="0" lang="es-UY" altLang="es-UY" sz="2400" b="0" i="0" u="none" strike="noStrike" cap="none" normalizeH="0" baseline="0" dirty="0" smtClean="0">
                <a:ln>
                  <a:noFill/>
                </a:ln>
                <a:solidFill>
                  <a:srgbClr val="202124"/>
                </a:solidFill>
                <a:effectLst/>
                <a:latin typeface="Abadi" panose="020B0604020104020204"/>
              </a:rPr>
              <a:t> </a:t>
            </a:r>
            <a:r>
              <a:rPr kumimoji="0" lang="es-UY" altLang="es-UY" sz="2400" b="0" i="0" u="none" strike="noStrike" cap="none" normalizeH="0" baseline="0" dirty="0" err="1" smtClean="0">
                <a:ln>
                  <a:noFill/>
                </a:ln>
                <a:solidFill>
                  <a:srgbClr val="202124"/>
                </a:solidFill>
                <a:effectLst/>
                <a:latin typeface="Abadi" panose="020B0604020104020204"/>
              </a:rPr>
              <a:t>our</a:t>
            </a:r>
            <a:r>
              <a:rPr kumimoji="0" lang="es-UY" altLang="es-UY" sz="2400" b="0" i="0" u="none" strike="noStrike" cap="none" normalizeH="0" baseline="0" dirty="0" smtClean="0">
                <a:ln>
                  <a:noFill/>
                </a:ln>
                <a:solidFill>
                  <a:srgbClr val="202124"/>
                </a:solidFill>
                <a:effectLst/>
                <a:latin typeface="Abadi" panose="020B0604020104020204"/>
              </a:rPr>
              <a:t> </a:t>
            </a:r>
            <a:r>
              <a:rPr kumimoji="0" lang="es-UY" altLang="es-UY" sz="2400" b="0" i="0" u="none" strike="noStrike" cap="none" normalizeH="0" baseline="0" dirty="0" err="1" smtClean="0">
                <a:ln>
                  <a:noFill/>
                </a:ln>
                <a:solidFill>
                  <a:srgbClr val="202124"/>
                </a:solidFill>
                <a:effectLst/>
                <a:latin typeface="Abadi" panose="020B0604020104020204"/>
              </a:rPr>
              <a:t>searched</a:t>
            </a:r>
            <a:r>
              <a:rPr kumimoji="0" lang="es-UY" altLang="es-UY" sz="2400" b="0" i="0" u="none" strike="noStrike" cap="none" normalizeH="0" baseline="0" dirty="0" smtClean="0">
                <a:ln>
                  <a:noFill/>
                </a:ln>
                <a:solidFill>
                  <a:srgbClr val="202124"/>
                </a:solidFill>
                <a:effectLst/>
                <a:latin typeface="Abadi" panose="020B0604020104020204"/>
              </a:rPr>
              <a:t> </a:t>
            </a:r>
            <a:r>
              <a:rPr kumimoji="0" lang="es-UY" altLang="es-UY" sz="2400" b="0" i="0" u="none" strike="noStrike" cap="none" normalizeH="0" baseline="0" dirty="0" err="1" smtClean="0">
                <a:ln>
                  <a:noFill/>
                </a:ln>
                <a:solidFill>
                  <a:srgbClr val="202124"/>
                </a:solidFill>
                <a:effectLst/>
                <a:latin typeface="Abadi" panose="020B0604020104020204"/>
              </a:rPr>
              <a:t>year</a:t>
            </a:r>
            <a:r>
              <a:rPr kumimoji="0" lang="es-UY" altLang="es-UY" sz="2400" b="0" i="0" u="none" strike="noStrike" cap="none" normalizeH="0" baseline="0" dirty="0" smtClean="0">
                <a:ln>
                  <a:noFill/>
                </a:ln>
                <a:solidFill>
                  <a:srgbClr val="202124"/>
                </a:solidFill>
                <a:effectLst/>
                <a:latin typeface="Abadi" panose="020B0604020104020204"/>
              </a:rPr>
              <a:t> = 2015</a:t>
            </a:r>
            <a:r>
              <a:rPr kumimoji="0" lang="es-UY" altLang="es-UY" sz="2400" b="0" i="0" u="none" strike="noStrike" cap="none" normalizeH="0" baseline="0" dirty="0" smtClean="0">
                <a:ln>
                  <a:noFill/>
                </a:ln>
                <a:solidFill>
                  <a:schemeClr val="tx1"/>
                </a:solidFill>
                <a:effectLst/>
                <a:latin typeface="Abadi" panose="020B0604020104020204"/>
              </a:rPr>
              <a:t> </a:t>
            </a:r>
          </a:p>
        </p:txBody>
      </p:sp>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419491" y="1377792"/>
            <a:ext cx="11038481" cy="71008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Rank the count of landing outcomes (such as Failure (drone ship) or Success (ground pad)) between the date 2010-06-04 and 2017-03-20, in descending </a:t>
            </a:r>
            <a:r>
              <a:rPr lang="en-US" sz="1800" dirty="0" smtClean="0">
                <a:solidFill>
                  <a:schemeClr val="accent3">
                    <a:lumMod val="25000"/>
                  </a:schemeClr>
                </a:solidFill>
                <a:latin typeface="Abadi"/>
              </a:rPr>
              <a:t>order</a:t>
            </a: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xmlns=""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Imagen 1"/>
          <p:cNvPicPr>
            <a:picLocks noChangeAspect="1"/>
          </p:cNvPicPr>
          <p:nvPr/>
        </p:nvPicPr>
        <p:blipFill>
          <a:blip r:embed="rId3"/>
          <a:stretch>
            <a:fillRect/>
          </a:stretch>
        </p:blipFill>
        <p:spPr>
          <a:xfrm>
            <a:off x="236611" y="2087880"/>
            <a:ext cx="7947314" cy="4339331"/>
          </a:xfrm>
          <a:prstGeom prst="rect">
            <a:avLst/>
          </a:prstGeom>
        </p:spPr>
      </p:pic>
      <p:sp>
        <p:nvSpPr>
          <p:cNvPr id="6" name="Content Placeholder 4">
            <a:extLst>
              <a:ext uri="{FF2B5EF4-FFF2-40B4-BE49-F238E27FC236}">
                <a16:creationId xmlns:a16="http://schemas.microsoft.com/office/drawing/2014/main" xmlns="" id="{1B07C49E-AFFC-EC46-8930-E4D428F5F943}"/>
              </a:ext>
            </a:extLst>
          </p:cNvPr>
          <p:cNvSpPr txBox="1">
            <a:spLocks/>
          </p:cNvSpPr>
          <p:nvPr/>
        </p:nvSpPr>
        <p:spPr>
          <a:xfrm>
            <a:off x="8153400" y="3192413"/>
            <a:ext cx="4371372" cy="71008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smtClean="0">
                <a:solidFill>
                  <a:schemeClr val="accent3">
                    <a:lumMod val="25000"/>
                  </a:schemeClr>
                </a:solidFill>
                <a:latin typeface="Abadi"/>
              </a:rPr>
              <a:t>Select the landing </a:t>
            </a:r>
            <a:r>
              <a:rPr lang="en-US" sz="1800" dirty="0" err="1" smtClean="0">
                <a:solidFill>
                  <a:schemeClr val="accent3">
                    <a:lumMod val="25000"/>
                  </a:schemeClr>
                </a:solidFill>
                <a:latin typeface="Abadi"/>
              </a:rPr>
              <a:t>oucomes</a:t>
            </a:r>
            <a:r>
              <a:rPr lang="en-US" sz="1800" dirty="0" smtClean="0">
                <a:solidFill>
                  <a:schemeClr val="accent3">
                    <a:lumMod val="25000"/>
                  </a:schemeClr>
                </a:solidFill>
                <a:latin typeface="Abadi"/>
              </a:rPr>
              <a:t> and we use the where clause to filter dates.</a:t>
            </a:r>
          </a:p>
          <a:p>
            <a:pPr>
              <a:lnSpc>
                <a:spcPct val="100000"/>
              </a:lnSpc>
              <a:spcBef>
                <a:spcPts val="1400"/>
              </a:spcBef>
            </a:pPr>
            <a:r>
              <a:rPr lang="en-US" sz="1800" dirty="0" smtClean="0">
                <a:solidFill>
                  <a:schemeClr val="accent3">
                    <a:lumMod val="25000"/>
                  </a:schemeClr>
                </a:solidFill>
                <a:latin typeface="Abadi"/>
              </a:rPr>
              <a:t>Using between clause we can select records into two dates range. </a:t>
            </a:r>
            <a:endParaRPr lang="en-US" sz="1800" dirty="0">
              <a:solidFill>
                <a:schemeClr val="accent3">
                  <a:lumMod val="25000"/>
                </a:schemeClr>
              </a:solidFill>
              <a:latin typeface="Abadi"/>
            </a:endParaRP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2" name="Title 1">
            <a:extLst>
              <a:ext uri="{FF2B5EF4-FFF2-40B4-BE49-F238E27FC236}">
                <a16:creationId xmlns:a16="http://schemas.microsoft.com/office/drawing/2014/main" xmlns=""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North America Launch Map</a:t>
            </a:r>
            <a:endParaRPr lang="en-US" dirty="0">
              <a:solidFill>
                <a:srgbClr val="0B49CB"/>
              </a:solidFill>
              <a:latin typeface="Abadi"/>
            </a:endParaRPr>
          </a:p>
        </p:txBody>
      </p:sp>
      <p:pic>
        <p:nvPicPr>
          <p:cNvPr id="6" name="Imagen 5"/>
          <p:cNvPicPr>
            <a:picLocks noChangeAspect="1"/>
          </p:cNvPicPr>
          <p:nvPr/>
        </p:nvPicPr>
        <p:blipFill>
          <a:blip r:embed="rId3"/>
          <a:stretch>
            <a:fillRect/>
          </a:stretch>
        </p:blipFill>
        <p:spPr>
          <a:xfrm>
            <a:off x="263842" y="1779805"/>
            <a:ext cx="9216403" cy="4446587"/>
          </a:xfrm>
          <a:prstGeom prst="rect">
            <a:avLst/>
          </a:prstGeom>
        </p:spPr>
      </p:pic>
      <p:sp>
        <p:nvSpPr>
          <p:cNvPr id="7" name="Rectángulo 6"/>
          <p:cNvSpPr/>
          <p:nvPr/>
        </p:nvSpPr>
        <p:spPr>
          <a:xfrm>
            <a:off x="8907009" y="3463528"/>
            <a:ext cx="3124200" cy="1754326"/>
          </a:xfrm>
          <a:prstGeom prst="rect">
            <a:avLst/>
          </a:prstGeom>
          <a:solidFill>
            <a:schemeClr val="accent4">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US" b="1" dirty="0">
                <a:solidFill>
                  <a:schemeClr val="bg1"/>
                </a:solidFill>
                <a:latin typeface="Abadi" panose="020B0604020104020204"/>
              </a:rPr>
              <a:t/>
            </a:r>
            <a:br>
              <a:rPr lang="en-US" b="1" dirty="0">
                <a:solidFill>
                  <a:schemeClr val="bg1"/>
                </a:solidFill>
                <a:latin typeface="Abadi" panose="020B0604020104020204"/>
              </a:rPr>
            </a:br>
            <a:r>
              <a:rPr lang="en-US" b="1" i="1" dirty="0" smtClean="0">
                <a:solidFill>
                  <a:schemeClr val="tx1"/>
                </a:solidFill>
                <a:latin typeface="Abadi" panose="020B0604020104020204"/>
              </a:rPr>
              <a:t>We </a:t>
            </a:r>
            <a:r>
              <a:rPr lang="en-US" b="1" i="1" dirty="0">
                <a:solidFill>
                  <a:schemeClr val="tx1"/>
                </a:solidFill>
                <a:latin typeface="Abadi" panose="020B0604020104020204"/>
              </a:rPr>
              <a:t>see on the map that SpaceX launches have been in the states of Florida and </a:t>
            </a:r>
            <a:r>
              <a:rPr lang="en-US" b="1" i="1" dirty="0" smtClean="0">
                <a:solidFill>
                  <a:schemeClr val="tx1"/>
                </a:solidFill>
                <a:latin typeface="Abadi" panose="020B0604020104020204"/>
              </a:rPr>
              <a:t>California</a:t>
            </a:r>
          </a:p>
          <a:p>
            <a:endParaRPr lang="es-UY" b="1" i="1" dirty="0">
              <a:solidFill>
                <a:schemeClr val="tx1"/>
              </a:solidFill>
              <a:latin typeface="Abadi" panose="020B0604020104020204"/>
            </a:endParaRP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xmlns=""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Florida Launch Site</a:t>
            </a:r>
            <a:endParaRPr lang="en-US" dirty="0">
              <a:solidFill>
                <a:srgbClr val="0B49CB"/>
              </a:solidFill>
              <a:latin typeface="Abadi"/>
            </a:endParaRPr>
          </a:p>
        </p:txBody>
      </p:sp>
      <p:pic>
        <p:nvPicPr>
          <p:cNvPr id="2" name="Imagen 1"/>
          <p:cNvPicPr>
            <a:picLocks noChangeAspect="1"/>
          </p:cNvPicPr>
          <p:nvPr/>
        </p:nvPicPr>
        <p:blipFill>
          <a:blip r:embed="rId3"/>
          <a:stretch>
            <a:fillRect/>
          </a:stretch>
        </p:blipFill>
        <p:spPr>
          <a:xfrm>
            <a:off x="382905" y="1420178"/>
            <a:ext cx="8970657" cy="4605395"/>
          </a:xfrm>
          <a:prstGeom prst="rect">
            <a:avLst/>
          </a:prstGeom>
        </p:spPr>
      </p:pic>
      <p:sp>
        <p:nvSpPr>
          <p:cNvPr id="6" name="Rectángulo 5"/>
          <p:cNvSpPr/>
          <p:nvPr/>
        </p:nvSpPr>
        <p:spPr>
          <a:xfrm>
            <a:off x="8524272" y="3942816"/>
            <a:ext cx="3124200" cy="1477328"/>
          </a:xfrm>
          <a:prstGeom prst="rect">
            <a:avLst/>
          </a:prstGeom>
          <a:solidFill>
            <a:schemeClr val="accent4">
              <a:lumMod val="60000"/>
              <a:lumOff val="40000"/>
            </a:schemeClr>
          </a:solidFill>
        </p:spPr>
        <p:style>
          <a:lnRef idx="2">
            <a:schemeClr val="dk1">
              <a:shade val="50000"/>
            </a:schemeClr>
          </a:lnRef>
          <a:fillRef idx="1">
            <a:schemeClr val="dk1"/>
          </a:fillRef>
          <a:effectRef idx="0">
            <a:schemeClr val="dk1"/>
          </a:effectRef>
          <a:fontRef idx="minor">
            <a:schemeClr val="lt1"/>
          </a:fontRef>
        </p:style>
        <p:txBody>
          <a:bodyPr wrap="square">
            <a:spAutoFit/>
          </a:bodyPr>
          <a:lstStyle/>
          <a:p>
            <a:pPr lvl="0" eaLnBrk="0" fontAlgn="base" hangingPunct="0">
              <a:spcBef>
                <a:spcPct val="0"/>
              </a:spcBef>
              <a:spcAft>
                <a:spcPct val="0"/>
              </a:spcAft>
            </a:pPr>
            <a:r>
              <a:rPr lang="en-US" b="1" dirty="0">
                <a:solidFill>
                  <a:schemeClr val="bg1"/>
                </a:solidFill>
                <a:latin typeface="Abadi" panose="020B0604020104020204"/>
              </a:rPr>
              <a:t/>
            </a:r>
            <a:br>
              <a:rPr lang="en-US" b="1" dirty="0">
                <a:solidFill>
                  <a:schemeClr val="bg1"/>
                </a:solidFill>
                <a:latin typeface="Abadi" panose="020B0604020104020204"/>
              </a:rPr>
            </a:br>
            <a:r>
              <a:rPr lang="es-UY" altLang="es-UY" b="1" i="1" dirty="0" err="1">
                <a:solidFill>
                  <a:schemeClr val="tx1"/>
                </a:solidFill>
                <a:latin typeface="Abadi" panose="020B0604020104020204"/>
              </a:rPr>
              <a:t>Successful</a:t>
            </a:r>
            <a:r>
              <a:rPr lang="es-UY" altLang="es-UY" b="1" i="1" dirty="0">
                <a:solidFill>
                  <a:schemeClr val="tx1"/>
                </a:solidFill>
                <a:latin typeface="Abadi" panose="020B0604020104020204"/>
              </a:rPr>
              <a:t> </a:t>
            </a:r>
            <a:r>
              <a:rPr lang="es-UY" altLang="es-UY" b="1" i="1" dirty="0" err="1">
                <a:solidFill>
                  <a:schemeClr val="tx1"/>
                </a:solidFill>
                <a:latin typeface="Abadi" panose="020B0604020104020204"/>
              </a:rPr>
              <a:t>launches</a:t>
            </a:r>
            <a:r>
              <a:rPr lang="es-UY" altLang="es-UY" b="1" i="1" dirty="0">
                <a:solidFill>
                  <a:schemeClr val="tx1"/>
                </a:solidFill>
                <a:latin typeface="Abadi" panose="020B0604020104020204"/>
              </a:rPr>
              <a:t> are </a:t>
            </a:r>
            <a:r>
              <a:rPr lang="es-UY" altLang="es-UY" b="1" i="1" dirty="0" err="1">
                <a:solidFill>
                  <a:schemeClr val="tx1"/>
                </a:solidFill>
                <a:latin typeface="Abadi" panose="020B0604020104020204"/>
              </a:rPr>
              <a:t>represented</a:t>
            </a:r>
            <a:r>
              <a:rPr lang="es-UY" altLang="es-UY" b="1" i="1" dirty="0">
                <a:solidFill>
                  <a:schemeClr val="tx1"/>
                </a:solidFill>
                <a:latin typeface="Abadi" panose="020B0604020104020204"/>
              </a:rPr>
              <a:t> in </a:t>
            </a:r>
            <a:r>
              <a:rPr lang="es-UY" altLang="es-UY" b="1" i="1" dirty="0" err="1">
                <a:solidFill>
                  <a:schemeClr val="tx1"/>
                </a:solidFill>
                <a:latin typeface="Abadi" panose="020B0604020104020204"/>
              </a:rPr>
              <a:t>green</a:t>
            </a:r>
            <a:r>
              <a:rPr lang="es-UY" altLang="es-UY" b="1" i="1" dirty="0">
                <a:solidFill>
                  <a:schemeClr val="tx1"/>
                </a:solidFill>
                <a:latin typeface="Abadi" panose="020B0604020104020204"/>
              </a:rPr>
              <a:t> and </a:t>
            </a:r>
            <a:r>
              <a:rPr lang="es-UY" altLang="es-UY" b="1" i="1" dirty="0" err="1">
                <a:solidFill>
                  <a:schemeClr val="tx1"/>
                </a:solidFill>
                <a:latin typeface="Abadi" panose="020B0604020104020204"/>
              </a:rPr>
              <a:t>failed</a:t>
            </a:r>
            <a:r>
              <a:rPr lang="es-UY" altLang="es-UY" b="1" i="1" dirty="0">
                <a:solidFill>
                  <a:schemeClr val="tx1"/>
                </a:solidFill>
                <a:latin typeface="Abadi" panose="020B0604020104020204"/>
              </a:rPr>
              <a:t> </a:t>
            </a:r>
            <a:r>
              <a:rPr lang="es-UY" altLang="es-UY" b="1" i="1" dirty="0" err="1">
                <a:solidFill>
                  <a:schemeClr val="tx1"/>
                </a:solidFill>
                <a:latin typeface="Abadi" panose="020B0604020104020204"/>
              </a:rPr>
              <a:t>launches</a:t>
            </a:r>
            <a:r>
              <a:rPr lang="es-UY" altLang="es-UY" b="1" i="1" dirty="0">
                <a:solidFill>
                  <a:schemeClr val="tx1"/>
                </a:solidFill>
                <a:latin typeface="Abadi" panose="020B0604020104020204"/>
              </a:rPr>
              <a:t> in red. </a:t>
            </a:r>
          </a:p>
          <a:p>
            <a:endParaRPr lang="es-UY" b="1" i="1" dirty="0">
              <a:solidFill>
                <a:schemeClr val="tx1"/>
              </a:solidFill>
              <a:latin typeface="Abadi" panose="020B0604020104020204"/>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xmlns=""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Proximities to launch sites</a:t>
            </a:r>
            <a:endParaRPr lang="en-US" dirty="0">
              <a:solidFill>
                <a:srgbClr val="0B49CB"/>
              </a:solidFill>
              <a:latin typeface="Abadi"/>
            </a:endParaRPr>
          </a:p>
        </p:txBody>
      </p:sp>
      <p:pic>
        <p:nvPicPr>
          <p:cNvPr id="2" name="Imagen 1"/>
          <p:cNvPicPr>
            <a:picLocks noChangeAspect="1"/>
          </p:cNvPicPr>
          <p:nvPr/>
        </p:nvPicPr>
        <p:blipFill>
          <a:blip r:embed="rId3"/>
          <a:stretch>
            <a:fillRect/>
          </a:stretch>
        </p:blipFill>
        <p:spPr>
          <a:xfrm>
            <a:off x="340042" y="1466850"/>
            <a:ext cx="6919835" cy="3227070"/>
          </a:xfrm>
          <a:prstGeom prst="rect">
            <a:avLst/>
          </a:prstGeom>
        </p:spPr>
      </p:pic>
      <p:pic>
        <p:nvPicPr>
          <p:cNvPr id="4" name="Imagen 3"/>
          <p:cNvPicPr>
            <a:picLocks noChangeAspect="1"/>
          </p:cNvPicPr>
          <p:nvPr/>
        </p:nvPicPr>
        <p:blipFill>
          <a:blip r:embed="rId4"/>
          <a:stretch>
            <a:fillRect/>
          </a:stretch>
        </p:blipFill>
        <p:spPr>
          <a:xfrm>
            <a:off x="7476522" y="2527936"/>
            <a:ext cx="3981450" cy="1028700"/>
          </a:xfrm>
          <a:prstGeom prst="rect">
            <a:avLst/>
          </a:prstGeom>
        </p:spPr>
      </p:pic>
      <p:sp>
        <p:nvSpPr>
          <p:cNvPr id="6" name="CuadroTexto 5"/>
          <p:cNvSpPr txBox="1"/>
          <p:nvPr/>
        </p:nvSpPr>
        <p:spPr>
          <a:xfrm>
            <a:off x="4241919" y="1947445"/>
            <a:ext cx="2313454" cy="369332"/>
          </a:xfrm>
          <a:prstGeom prst="rect">
            <a:avLst/>
          </a:prstGeom>
          <a:noFill/>
        </p:spPr>
        <p:txBody>
          <a:bodyPr wrap="none" rtlCol="0">
            <a:spAutoFit/>
          </a:bodyPr>
          <a:lstStyle/>
          <a:p>
            <a:r>
              <a:rPr lang="es-UY" dirty="0" err="1" smtClean="0">
                <a:latin typeface="Abadi" panose="020B0604020104020204"/>
              </a:rPr>
              <a:t>Distance</a:t>
            </a:r>
            <a:r>
              <a:rPr lang="es-UY" dirty="0" smtClean="0">
                <a:latin typeface="Abadi" panose="020B0604020104020204"/>
              </a:rPr>
              <a:t> to </a:t>
            </a:r>
            <a:r>
              <a:rPr lang="es-UY" dirty="0" err="1" smtClean="0">
                <a:latin typeface="Abadi" panose="020B0604020104020204"/>
              </a:rPr>
              <a:t>coastline</a:t>
            </a:r>
            <a:endParaRPr lang="es-UY" dirty="0">
              <a:latin typeface="Abadi" panose="020B0604020104020204"/>
            </a:endParaRPr>
          </a:p>
        </p:txBody>
      </p:sp>
      <p:pic>
        <p:nvPicPr>
          <p:cNvPr id="7" name="Imagen 6"/>
          <p:cNvPicPr>
            <a:picLocks noChangeAspect="1"/>
          </p:cNvPicPr>
          <p:nvPr/>
        </p:nvPicPr>
        <p:blipFill>
          <a:blip r:embed="rId5"/>
          <a:stretch>
            <a:fillRect/>
          </a:stretch>
        </p:blipFill>
        <p:spPr>
          <a:xfrm>
            <a:off x="340042" y="5021639"/>
            <a:ext cx="10420350" cy="1581150"/>
          </a:xfrm>
          <a:prstGeom prst="rect">
            <a:avLst/>
          </a:prstGeom>
        </p:spPr>
      </p:pic>
      <p:sp>
        <p:nvSpPr>
          <p:cNvPr id="9" name="Content Placeholder 4">
            <a:extLst>
              <a:ext uri="{FF2B5EF4-FFF2-40B4-BE49-F238E27FC236}">
                <a16:creationId xmlns:a16="http://schemas.microsoft.com/office/drawing/2014/main" xmlns="" id="{1B07C49E-AFFC-EC46-8930-E4D428F5F943}"/>
              </a:ext>
            </a:extLst>
          </p:cNvPr>
          <p:cNvSpPr txBox="1">
            <a:spLocks/>
          </p:cNvSpPr>
          <p:nvPr/>
        </p:nvSpPr>
        <p:spPr>
          <a:xfrm>
            <a:off x="419491" y="4715352"/>
            <a:ext cx="11038481" cy="71008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800" dirty="0" smtClean="0">
                <a:solidFill>
                  <a:schemeClr val="accent3">
                    <a:lumMod val="25000"/>
                  </a:schemeClr>
                </a:solidFill>
                <a:latin typeface="Abadi"/>
              </a:rPr>
              <a:t>We calculate distance to Melbourne - Australia</a:t>
            </a:r>
            <a:endParaRPr lang="en-US" sz="1800" dirty="0">
              <a:solidFill>
                <a:schemeClr val="accent3">
                  <a:lumMod val="25000"/>
                </a:schemeClr>
              </a:solidFill>
              <a:latin typeface="Abadi"/>
            </a:endParaRPr>
          </a:p>
        </p:txBody>
      </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xmlns=""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Total Success Launches by all sites</a:t>
            </a:r>
            <a:endParaRPr lang="en-US" dirty="0">
              <a:solidFill>
                <a:srgbClr val="0B49CB"/>
              </a:solidFill>
              <a:latin typeface="Abadi"/>
            </a:endParaRPr>
          </a:p>
        </p:txBody>
      </p:sp>
      <p:pic>
        <p:nvPicPr>
          <p:cNvPr id="2" name="Imagen 1"/>
          <p:cNvPicPr>
            <a:picLocks noChangeAspect="1"/>
          </p:cNvPicPr>
          <p:nvPr/>
        </p:nvPicPr>
        <p:blipFill>
          <a:blip r:embed="rId3"/>
          <a:stretch>
            <a:fillRect/>
          </a:stretch>
        </p:blipFill>
        <p:spPr>
          <a:xfrm>
            <a:off x="1149667" y="1749642"/>
            <a:ext cx="7140893" cy="4843030"/>
          </a:xfrm>
          <a:prstGeom prst="rect">
            <a:avLst/>
          </a:prstGeom>
        </p:spPr>
      </p:pic>
      <p:sp>
        <p:nvSpPr>
          <p:cNvPr id="4" name="Rectangle 1"/>
          <p:cNvSpPr>
            <a:spLocks noChangeArrowheads="1"/>
          </p:cNvSpPr>
          <p:nvPr/>
        </p:nvSpPr>
        <p:spPr bwMode="auto">
          <a:xfrm>
            <a:off x="7620000" y="3585369"/>
            <a:ext cx="4084320" cy="58029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Y" altLang="es-UY" sz="2000" b="0" i="0" u="none" strike="noStrike" cap="none" normalizeH="0" baseline="0" dirty="0" err="1" smtClean="0">
                <a:ln>
                  <a:noFill/>
                </a:ln>
                <a:solidFill>
                  <a:srgbClr val="202124"/>
                </a:solidFill>
                <a:effectLst/>
                <a:latin typeface="Abadi" panose="020B0604020104020204"/>
              </a:rPr>
              <a:t>Almost</a:t>
            </a:r>
            <a:r>
              <a:rPr kumimoji="0" lang="es-UY" altLang="es-UY" sz="2000" b="0" i="0" u="none" strike="noStrike" cap="none" normalizeH="0" baseline="0" dirty="0" smtClean="0">
                <a:ln>
                  <a:noFill/>
                </a:ln>
                <a:solidFill>
                  <a:srgbClr val="202124"/>
                </a:solidFill>
                <a:effectLst/>
                <a:latin typeface="Abadi" panose="020B0604020104020204"/>
              </a:rPr>
              <a:t> </a:t>
            </a:r>
            <a:r>
              <a:rPr kumimoji="0" lang="es-UY" altLang="es-UY" sz="2000" b="0" i="0" u="none" strike="noStrike" cap="none" normalizeH="0" baseline="0" dirty="0" err="1" smtClean="0">
                <a:ln>
                  <a:noFill/>
                </a:ln>
                <a:solidFill>
                  <a:srgbClr val="202124"/>
                </a:solidFill>
                <a:effectLst/>
                <a:latin typeface="Abadi" panose="020B0604020104020204"/>
              </a:rPr>
              <a:t>half</a:t>
            </a:r>
            <a:r>
              <a:rPr kumimoji="0" lang="es-UY" altLang="es-UY" sz="2000" b="0" i="0" u="none" strike="noStrike" cap="none" normalizeH="0" baseline="0" dirty="0" smtClean="0">
                <a:ln>
                  <a:noFill/>
                </a:ln>
                <a:solidFill>
                  <a:srgbClr val="202124"/>
                </a:solidFill>
                <a:effectLst/>
                <a:latin typeface="Abadi" panose="020B0604020104020204"/>
              </a:rPr>
              <a:t> of </a:t>
            </a:r>
            <a:r>
              <a:rPr kumimoji="0" lang="es-UY" altLang="es-UY" sz="2000" b="0" i="0" u="none" strike="noStrike" cap="none" normalizeH="0" baseline="0" dirty="0" err="1" smtClean="0">
                <a:ln>
                  <a:noFill/>
                </a:ln>
                <a:solidFill>
                  <a:srgbClr val="202124"/>
                </a:solidFill>
                <a:effectLst/>
                <a:latin typeface="Abadi" panose="020B0604020104020204"/>
              </a:rPr>
              <a:t>the</a:t>
            </a:r>
            <a:r>
              <a:rPr kumimoji="0" lang="es-UY" altLang="es-UY" sz="2000" b="0" i="0" u="none" strike="noStrike" cap="none" normalizeH="0" baseline="0" dirty="0" smtClean="0">
                <a:ln>
                  <a:noFill/>
                </a:ln>
                <a:solidFill>
                  <a:srgbClr val="202124"/>
                </a:solidFill>
                <a:effectLst/>
                <a:latin typeface="Abadi" panose="020B0604020104020204"/>
              </a:rPr>
              <a:t> </a:t>
            </a:r>
            <a:r>
              <a:rPr kumimoji="0" lang="es-UY" altLang="es-UY" sz="2000" b="0" i="0" u="none" strike="noStrike" cap="none" normalizeH="0" baseline="0" dirty="0" err="1" smtClean="0">
                <a:ln>
                  <a:noFill/>
                </a:ln>
                <a:solidFill>
                  <a:srgbClr val="202124"/>
                </a:solidFill>
                <a:effectLst/>
                <a:latin typeface="Abadi" panose="020B0604020104020204"/>
              </a:rPr>
              <a:t>launches</a:t>
            </a:r>
            <a:r>
              <a:rPr kumimoji="0" lang="es-UY" altLang="es-UY" sz="2000" b="0" i="0" u="none" strike="noStrike" cap="none" normalizeH="0" baseline="0" dirty="0" smtClean="0">
                <a:ln>
                  <a:noFill/>
                </a:ln>
                <a:solidFill>
                  <a:srgbClr val="202124"/>
                </a:solidFill>
                <a:effectLst/>
                <a:latin typeface="Abadi" panose="020B0604020104020204"/>
              </a:rPr>
              <a:t> </a:t>
            </a:r>
            <a:r>
              <a:rPr kumimoji="0" lang="es-UY" altLang="es-UY" sz="2000" b="0" i="0" u="none" strike="noStrike" cap="none" normalizeH="0" baseline="0" dirty="0" err="1" smtClean="0">
                <a:ln>
                  <a:noFill/>
                </a:ln>
                <a:solidFill>
                  <a:srgbClr val="202124"/>
                </a:solidFill>
                <a:effectLst/>
                <a:latin typeface="Abadi" panose="020B0604020104020204"/>
              </a:rPr>
              <a:t>were</a:t>
            </a:r>
            <a:r>
              <a:rPr kumimoji="0" lang="es-UY" altLang="es-UY" sz="2000" b="0" i="0" u="none" strike="noStrike" cap="none" normalizeH="0" baseline="0" dirty="0" smtClean="0">
                <a:ln>
                  <a:noFill/>
                </a:ln>
                <a:solidFill>
                  <a:srgbClr val="202124"/>
                </a:solidFill>
                <a:effectLst/>
                <a:latin typeface="Abadi" panose="020B0604020104020204"/>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UY" altLang="es-UY" sz="2000" b="0" i="0" u="none" strike="noStrike" cap="none" normalizeH="0" baseline="0" dirty="0" err="1" smtClean="0">
                <a:ln>
                  <a:noFill/>
                </a:ln>
                <a:solidFill>
                  <a:srgbClr val="202124"/>
                </a:solidFill>
                <a:effectLst/>
                <a:latin typeface="Abadi" panose="020B0604020104020204"/>
              </a:rPr>
              <a:t>made</a:t>
            </a:r>
            <a:r>
              <a:rPr kumimoji="0" lang="es-UY" altLang="es-UY" sz="2000" b="0" i="0" u="none" strike="noStrike" cap="none" normalizeH="0" baseline="0" dirty="0" smtClean="0">
                <a:ln>
                  <a:noFill/>
                </a:ln>
                <a:solidFill>
                  <a:srgbClr val="202124"/>
                </a:solidFill>
                <a:effectLst/>
                <a:latin typeface="Abadi" panose="020B0604020104020204"/>
              </a:rPr>
              <a:t> </a:t>
            </a:r>
            <a:r>
              <a:rPr kumimoji="0" lang="es-UY" altLang="es-UY" sz="2000" b="0" i="0" u="none" strike="noStrike" cap="none" normalizeH="0" baseline="0" dirty="0" err="1" smtClean="0">
                <a:ln>
                  <a:noFill/>
                </a:ln>
                <a:solidFill>
                  <a:srgbClr val="202124"/>
                </a:solidFill>
                <a:effectLst/>
                <a:latin typeface="Abadi" panose="020B0604020104020204"/>
              </a:rPr>
              <a:t>from</a:t>
            </a:r>
            <a:r>
              <a:rPr kumimoji="0" lang="es-UY" altLang="es-UY" sz="2000" b="0" i="0" u="none" strike="noStrike" cap="none" normalizeH="0" baseline="0" dirty="0" smtClean="0">
                <a:ln>
                  <a:noFill/>
                </a:ln>
                <a:solidFill>
                  <a:srgbClr val="202124"/>
                </a:solidFill>
                <a:effectLst/>
                <a:latin typeface="Abadi" panose="020B0604020104020204"/>
              </a:rPr>
              <a:t> KSCLC</a:t>
            </a:r>
            <a:r>
              <a:rPr kumimoji="0" lang="es-UY" altLang="es-UY" sz="2000" b="0" i="0" u="none" strike="noStrike" cap="none" normalizeH="0" baseline="0" dirty="0" smtClean="0">
                <a:ln>
                  <a:noFill/>
                </a:ln>
                <a:solidFill>
                  <a:schemeClr val="tx1"/>
                </a:solidFill>
                <a:effectLst/>
                <a:latin typeface="Abadi" panose="020B0604020104020204"/>
              </a:rPr>
              <a:t> (42%)</a:t>
            </a:r>
          </a:p>
        </p:txBody>
      </p:sp>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xmlns=""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Site with highest probability of success</a:t>
            </a:r>
            <a:endParaRPr lang="en-US" dirty="0">
              <a:solidFill>
                <a:srgbClr val="0B49CB"/>
              </a:solidFill>
              <a:latin typeface="Abadi"/>
            </a:endParaRPr>
          </a:p>
        </p:txBody>
      </p:sp>
      <p:pic>
        <p:nvPicPr>
          <p:cNvPr id="2" name="Imagen 1"/>
          <p:cNvPicPr>
            <a:picLocks noChangeAspect="1"/>
          </p:cNvPicPr>
          <p:nvPr/>
        </p:nvPicPr>
        <p:blipFill>
          <a:blip r:embed="rId3"/>
          <a:stretch>
            <a:fillRect/>
          </a:stretch>
        </p:blipFill>
        <p:spPr>
          <a:xfrm>
            <a:off x="528637" y="1472622"/>
            <a:ext cx="6969443" cy="5070615"/>
          </a:xfrm>
          <a:prstGeom prst="rect">
            <a:avLst/>
          </a:prstGeom>
        </p:spPr>
      </p:pic>
      <p:sp>
        <p:nvSpPr>
          <p:cNvPr id="7" name="Rectangle 1"/>
          <p:cNvSpPr>
            <a:spLocks noChangeArrowheads="1"/>
          </p:cNvSpPr>
          <p:nvPr/>
        </p:nvSpPr>
        <p:spPr bwMode="auto">
          <a:xfrm>
            <a:off x="7620000" y="3875518"/>
            <a:ext cx="4084320" cy="580298"/>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Y" altLang="es-UY" sz="2000" b="0" i="0" u="none" strike="noStrike" cap="none" normalizeH="0" baseline="0" dirty="0" err="1" smtClean="0">
                <a:ln>
                  <a:noFill/>
                </a:ln>
                <a:solidFill>
                  <a:srgbClr val="202124"/>
                </a:solidFill>
                <a:effectLst/>
                <a:latin typeface="Abadi" panose="020B0604020104020204"/>
              </a:rPr>
              <a:t>Site</a:t>
            </a:r>
            <a:r>
              <a:rPr kumimoji="0" lang="es-UY" altLang="es-UY" sz="2000" b="0" i="0" u="none" strike="noStrike" cap="none" normalizeH="0" baseline="0" dirty="0" smtClean="0">
                <a:ln>
                  <a:noFill/>
                </a:ln>
                <a:solidFill>
                  <a:srgbClr val="202124"/>
                </a:solidFill>
                <a:effectLst/>
                <a:latin typeface="Abadi" panose="020B0604020104020204"/>
              </a:rPr>
              <a:t> KSC LC-39</a:t>
            </a:r>
            <a:r>
              <a:rPr kumimoji="0" lang="es-UY" altLang="es-UY" sz="2000" b="0" i="0" u="none" strike="noStrike" cap="none" normalizeH="0" dirty="0" smtClean="0">
                <a:ln>
                  <a:noFill/>
                </a:ln>
                <a:solidFill>
                  <a:srgbClr val="202124"/>
                </a:solidFill>
                <a:effectLst/>
                <a:latin typeface="Abadi" panose="020B0604020104020204"/>
              </a:rPr>
              <a:t> A </a:t>
            </a:r>
            <a:r>
              <a:rPr kumimoji="0" lang="es-UY" altLang="es-UY" sz="2000" b="0" i="0" u="none" strike="noStrike" cap="none" normalizeH="0" dirty="0" err="1" smtClean="0">
                <a:ln>
                  <a:noFill/>
                </a:ln>
                <a:solidFill>
                  <a:srgbClr val="202124"/>
                </a:solidFill>
                <a:effectLst/>
                <a:latin typeface="Abadi" panose="020B0604020104020204"/>
              </a:rPr>
              <a:t>have</a:t>
            </a:r>
            <a:r>
              <a:rPr kumimoji="0" lang="es-UY" altLang="es-UY" sz="2000" b="0" i="0" u="none" strike="noStrike" cap="none" normalizeH="0" dirty="0" smtClean="0">
                <a:ln>
                  <a:noFill/>
                </a:ln>
                <a:solidFill>
                  <a:srgbClr val="202124"/>
                </a:solidFill>
                <a:effectLst/>
                <a:latin typeface="Abadi" panose="020B0604020104020204"/>
              </a:rPr>
              <a:t> 77% of </a:t>
            </a:r>
            <a:r>
              <a:rPr kumimoji="0" lang="es-UY" altLang="es-UY" sz="2000" b="0" i="0" u="none" strike="noStrike" cap="none" normalizeH="0" dirty="0" err="1" smtClean="0">
                <a:ln>
                  <a:noFill/>
                </a:ln>
                <a:solidFill>
                  <a:srgbClr val="202124"/>
                </a:solidFill>
                <a:effectLst/>
                <a:latin typeface="Abadi" panose="020B0604020104020204"/>
              </a:rPr>
              <a:t>success</a:t>
            </a:r>
            <a:r>
              <a:rPr kumimoji="0" lang="es-UY" altLang="es-UY" sz="2000" b="0" i="0" u="none" strike="noStrike" cap="none" normalizeH="0" dirty="0" smtClean="0">
                <a:ln>
                  <a:noFill/>
                </a:ln>
                <a:solidFill>
                  <a:srgbClr val="202124"/>
                </a:solidFill>
                <a:effectLst/>
                <a:latin typeface="Abadi" panose="020B0604020104020204"/>
              </a:rPr>
              <a:t> in </a:t>
            </a:r>
            <a:r>
              <a:rPr kumimoji="0" lang="es-UY" altLang="es-UY" sz="2000" b="0" i="0" u="none" strike="noStrike" cap="none" normalizeH="0" dirty="0" err="1" smtClean="0">
                <a:ln>
                  <a:noFill/>
                </a:ln>
                <a:solidFill>
                  <a:srgbClr val="202124"/>
                </a:solidFill>
                <a:effectLst/>
                <a:latin typeface="Abadi" panose="020B0604020104020204"/>
              </a:rPr>
              <a:t>each</a:t>
            </a:r>
            <a:r>
              <a:rPr kumimoji="0" lang="es-UY" altLang="es-UY" sz="2000" b="0" i="0" u="none" strike="noStrike" cap="none" normalizeH="0" dirty="0" smtClean="0">
                <a:ln>
                  <a:noFill/>
                </a:ln>
                <a:solidFill>
                  <a:srgbClr val="202124"/>
                </a:solidFill>
                <a:effectLst/>
                <a:latin typeface="Abadi" panose="020B0604020104020204"/>
              </a:rPr>
              <a:t> </a:t>
            </a:r>
            <a:r>
              <a:rPr kumimoji="0" lang="es-UY" altLang="es-UY" sz="2000" b="0" i="0" u="none" strike="noStrike" cap="none" normalizeH="0" dirty="0" err="1" smtClean="0">
                <a:ln>
                  <a:noFill/>
                </a:ln>
                <a:solidFill>
                  <a:srgbClr val="202124"/>
                </a:solidFill>
                <a:effectLst/>
                <a:latin typeface="Abadi" panose="020B0604020104020204"/>
              </a:rPr>
              <a:t>launch</a:t>
            </a:r>
            <a:endParaRPr kumimoji="0" lang="es-UY" altLang="es-UY" sz="2000" b="0" i="0" u="none" strike="noStrike" cap="none" normalizeH="0" baseline="0" dirty="0" smtClean="0">
              <a:ln>
                <a:noFill/>
              </a:ln>
              <a:solidFill>
                <a:schemeClr val="tx1"/>
              </a:solidFill>
              <a:effectLst/>
              <a:latin typeface="Abadi" panose="020B0604020104020204"/>
            </a:endParaRPr>
          </a:p>
        </p:txBody>
      </p:sp>
    </p:spTree>
    <p:extLst>
      <p:ext uri="{BB962C8B-B14F-4D97-AF65-F5344CB8AC3E}">
        <p14:creationId xmlns:p14="http://schemas.microsoft.com/office/powerpoint/2010/main" val="18661607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xmlns=""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xmlns="" id="{8E999A1B-8752-489F-A63B-EA2F60186B52}"/>
              </a:ext>
            </a:extLst>
          </p:cNvPr>
          <p:cNvSpPr txBox="1">
            <a:spLocks/>
          </p:cNvSpPr>
          <p:nvPr/>
        </p:nvSpPr>
        <p:spPr>
          <a:xfrm>
            <a:off x="958696" y="1402080"/>
            <a:ext cx="10399485" cy="51968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lvl="1">
              <a:spcBef>
                <a:spcPts val="1400"/>
              </a:spcBef>
            </a:pPr>
            <a:r>
              <a:rPr lang="en-US" sz="1800" dirty="0" smtClean="0">
                <a:solidFill>
                  <a:schemeClr val="accent3">
                    <a:lumMod val="25000"/>
                  </a:schemeClr>
                </a:solidFill>
                <a:latin typeface="Abadi" panose="020B0604020104020204"/>
              </a:rPr>
              <a:t>We </a:t>
            </a:r>
            <a:r>
              <a:rPr lang="en-US" sz="1800" dirty="0">
                <a:solidFill>
                  <a:schemeClr val="accent3">
                    <a:lumMod val="25000"/>
                  </a:schemeClr>
                </a:solidFill>
                <a:latin typeface="Abadi" panose="020B0604020104020204"/>
              </a:rPr>
              <a:t>will assume the role of a Data Scientist working for a startup intending to compete with SpaceX, and in the process follow the Data Science methodology involving data collection, data wrangling, exploratory data analysis, data visualization, model development, model evaluation, and reporting your results to stakeholders. </a:t>
            </a:r>
            <a:endParaRPr lang="en-US" sz="1800" dirty="0" smtClean="0">
              <a:solidFill>
                <a:schemeClr val="accent3">
                  <a:lumMod val="25000"/>
                </a:schemeClr>
              </a:solidFill>
              <a:latin typeface="Abadi" panose="020B0604020104020204"/>
            </a:endParaRPr>
          </a:p>
          <a:p>
            <a:pPr lvl="1">
              <a:spcBef>
                <a:spcPts val="1400"/>
              </a:spcBef>
            </a:pPr>
            <a:r>
              <a:rPr lang="en-US" sz="1800" dirty="0" smtClean="0">
                <a:solidFill>
                  <a:schemeClr val="accent3">
                    <a:lumMod val="25000"/>
                  </a:schemeClr>
                </a:solidFill>
                <a:latin typeface="Abadi" panose="020B0604020104020204"/>
              </a:rPr>
              <a:t>We will predict </a:t>
            </a:r>
            <a:r>
              <a:rPr lang="en-US" sz="1800" dirty="0">
                <a:solidFill>
                  <a:schemeClr val="accent3">
                    <a:lumMod val="25000"/>
                  </a:schemeClr>
                </a:solidFill>
                <a:latin typeface="Abadi" panose="020B0604020104020204"/>
              </a:rPr>
              <a:t>if the first stage of the SpaceX Falcon 9 rocket will land successfully.  SpaceX advertises Falcon 9 rocket launches on its website, with a cost of 62 million dollars; other providers cost upward of 165 million dollars each, much of the savings is because SpaceX can reuse the first stage.</a:t>
            </a:r>
            <a:endParaRPr lang="en-US" sz="1800" dirty="0">
              <a:solidFill>
                <a:schemeClr val="accent3">
                  <a:lumMod val="25000"/>
                </a:schemeClr>
              </a:solidFill>
              <a:latin typeface="Abadi" panose="020B0604020104020204"/>
            </a:endParaRPr>
          </a:p>
          <a:p>
            <a:pPr>
              <a:spcBef>
                <a:spcPts val="1400"/>
              </a:spcBef>
            </a:pPr>
            <a:r>
              <a:rPr lang="en-US" sz="2200" dirty="0">
                <a:solidFill>
                  <a:schemeClr val="accent3">
                    <a:lumMod val="25000"/>
                  </a:schemeClr>
                </a:solidFill>
                <a:latin typeface="Abadi" panose="020B0604020104020204" pitchFamily="34" charset="0"/>
              </a:rPr>
              <a:t>Problems you want to find </a:t>
            </a:r>
            <a:r>
              <a:rPr lang="en-US" sz="2200" dirty="0" smtClean="0">
                <a:solidFill>
                  <a:schemeClr val="accent3">
                    <a:lumMod val="25000"/>
                  </a:schemeClr>
                </a:solidFill>
                <a:latin typeface="Abadi" panose="020B0604020104020204" pitchFamily="34" charset="0"/>
              </a:rPr>
              <a:t>answers</a:t>
            </a:r>
          </a:p>
          <a:p>
            <a:pPr lvl="1">
              <a:spcBef>
                <a:spcPts val="1400"/>
              </a:spcBef>
            </a:pPr>
            <a:r>
              <a:rPr lang="en-US" sz="1800" dirty="0">
                <a:solidFill>
                  <a:schemeClr val="accent3">
                    <a:lumMod val="25000"/>
                  </a:schemeClr>
                </a:solidFill>
                <a:latin typeface="Abadi" panose="020B0604020104020204" pitchFamily="34" charset="0"/>
              </a:rPr>
              <a:t>If we can accurately predict the likelihood of the first stage rocket landing successfully, we can determine the cost of a launch. With the help of our Data Science findings and models, the competing startup we have been hired by can make more informed bids against SpaceX for a rocket launch</a:t>
            </a:r>
            <a:r>
              <a:rPr lang="en-US" sz="1800" dirty="0" smtClean="0">
                <a:solidFill>
                  <a:schemeClr val="accent3">
                    <a:lumMod val="25000"/>
                  </a:schemeClr>
                </a:solidFill>
                <a:latin typeface="Abadi" panose="020B0604020104020204" pitchFamily="34" charset="0"/>
              </a:rPr>
              <a:t>.</a:t>
            </a:r>
            <a:endParaRPr lang="en-US" sz="1800" dirty="0" smtClean="0">
              <a:solidFill>
                <a:schemeClr val="accent3">
                  <a:lumMod val="25000"/>
                </a:schemeClr>
              </a:solidFill>
              <a:latin typeface="Abadi" panose="020B0604020104020204" pitchFamily="34" charset="0"/>
            </a:endParaRPr>
          </a:p>
          <a:p>
            <a:pPr>
              <a:spcBef>
                <a:spcPts val="1400"/>
              </a:spcBef>
            </a:pPr>
            <a:r>
              <a:rPr lang="en-US" sz="2200" dirty="0" smtClean="0">
                <a:solidFill>
                  <a:schemeClr val="accent3">
                    <a:lumMod val="25000"/>
                  </a:schemeClr>
                </a:solidFill>
                <a:latin typeface="Abadi" panose="020B0604020104020204" pitchFamily="34" charset="0"/>
              </a:rPr>
              <a:t>Project Repository</a:t>
            </a:r>
          </a:p>
          <a:p>
            <a:pPr lvl="1">
              <a:spcBef>
                <a:spcPts val="1400"/>
              </a:spcBef>
            </a:pPr>
            <a:r>
              <a:rPr lang="en-US" sz="1800" dirty="0">
                <a:solidFill>
                  <a:schemeClr val="accent3">
                    <a:lumMod val="25000"/>
                  </a:schemeClr>
                </a:solidFill>
                <a:latin typeface="Abadi" panose="020B0604020104020204" pitchFamily="34" charset="0"/>
                <a:hlinkClick r:id="rId3"/>
              </a:rPr>
              <a:t>https://github.com/monkodev/DataScience_Final</a:t>
            </a:r>
            <a:endParaRPr lang="en-US" sz="1800" dirty="0" smtClean="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xmlns=""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smtClean="0">
                <a:solidFill>
                  <a:srgbClr val="0B49CB"/>
                </a:solidFill>
                <a:latin typeface="Abadi"/>
              </a:rPr>
              <a:t>Comparision</a:t>
            </a:r>
            <a:r>
              <a:rPr lang="en-US" dirty="0" smtClean="0">
                <a:solidFill>
                  <a:srgbClr val="0B49CB"/>
                </a:solidFill>
                <a:latin typeface="Abadi"/>
              </a:rPr>
              <a:t> of loads</a:t>
            </a:r>
            <a:endParaRPr lang="en-US" dirty="0">
              <a:solidFill>
                <a:srgbClr val="0B49CB"/>
              </a:solidFill>
              <a:latin typeface="Abadi"/>
            </a:endParaRPr>
          </a:p>
        </p:txBody>
      </p:sp>
      <p:pic>
        <p:nvPicPr>
          <p:cNvPr id="2" name="Imagen 1"/>
          <p:cNvPicPr>
            <a:picLocks noChangeAspect="1"/>
          </p:cNvPicPr>
          <p:nvPr/>
        </p:nvPicPr>
        <p:blipFill>
          <a:blip r:embed="rId3"/>
          <a:stretch>
            <a:fillRect/>
          </a:stretch>
        </p:blipFill>
        <p:spPr>
          <a:xfrm>
            <a:off x="877602" y="1545908"/>
            <a:ext cx="9912318" cy="2412752"/>
          </a:xfrm>
          <a:prstGeom prst="rect">
            <a:avLst/>
          </a:prstGeom>
        </p:spPr>
      </p:pic>
      <p:sp>
        <p:nvSpPr>
          <p:cNvPr id="6" name="Rectangle 1"/>
          <p:cNvSpPr>
            <a:spLocks noChangeArrowheads="1"/>
          </p:cNvSpPr>
          <p:nvPr/>
        </p:nvSpPr>
        <p:spPr bwMode="auto">
          <a:xfrm>
            <a:off x="1219200" y="1409647"/>
            <a:ext cx="4084320" cy="2725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UY" altLang="es-UY" sz="2000" b="0" i="0" u="none" strike="noStrike" cap="none" normalizeH="0" baseline="0" dirty="0" err="1" smtClean="0">
                <a:ln>
                  <a:noFill/>
                </a:ln>
                <a:solidFill>
                  <a:srgbClr val="202124"/>
                </a:solidFill>
                <a:effectLst/>
                <a:latin typeface="Abadi" panose="020B0604020104020204"/>
              </a:rPr>
              <a:t>Low</a:t>
            </a:r>
            <a:r>
              <a:rPr kumimoji="0" lang="es-UY" altLang="es-UY" sz="2000" b="0" i="0" u="none" strike="noStrike" cap="none" normalizeH="0" baseline="0" dirty="0" smtClean="0">
                <a:ln>
                  <a:noFill/>
                </a:ln>
                <a:solidFill>
                  <a:srgbClr val="202124"/>
                </a:solidFill>
                <a:effectLst/>
                <a:latin typeface="Abadi" panose="020B0604020104020204"/>
              </a:rPr>
              <a:t> </a:t>
            </a:r>
            <a:r>
              <a:rPr kumimoji="0" lang="es-UY" altLang="es-UY" sz="2000" b="0" i="0" u="none" strike="noStrike" cap="none" normalizeH="0" baseline="0" dirty="0" err="1" smtClean="0">
                <a:ln>
                  <a:noFill/>
                </a:ln>
                <a:solidFill>
                  <a:srgbClr val="202124"/>
                </a:solidFill>
                <a:effectLst/>
                <a:latin typeface="Abadi" panose="020B0604020104020204"/>
              </a:rPr>
              <a:t>Loads</a:t>
            </a:r>
            <a:r>
              <a:rPr kumimoji="0" lang="es-UY" altLang="es-UY" sz="2000" b="0" i="0" u="none" strike="noStrike" cap="none" normalizeH="0" baseline="0" dirty="0" smtClean="0">
                <a:ln>
                  <a:noFill/>
                </a:ln>
                <a:solidFill>
                  <a:srgbClr val="202124"/>
                </a:solidFill>
                <a:effectLst/>
                <a:latin typeface="Abadi" panose="020B0604020104020204"/>
              </a:rPr>
              <a:t> (</a:t>
            </a:r>
            <a:r>
              <a:rPr kumimoji="0" lang="es-UY" altLang="es-UY" sz="2000" b="0" i="0" u="none" strike="noStrike" cap="none" normalizeH="0" baseline="0" dirty="0" err="1" smtClean="0">
                <a:ln>
                  <a:noFill/>
                </a:ln>
                <a:solidFill>
                  <a:srgbClr val="202124"/>
                </a:solidFill>
                <a:effectLst/>
                <a:latin typeface="Abadi" panose="020B0604020104020204"/>
              </a:rPr>
              <a:t>range</a:t>
            </a:r>
            <a:r>
              <a:rPr kumimoji="0" lang="es-UY" altLang="es-UY" sz="2000" b="0" i="0" u="none" strike="noStrike" cap="none" normalizeH="0" baseline="0" dirty="0" smtClean="0">
                <a:ln>
                  <a:noFill/>
                </a:ln>
                <a:solidFill>
                  <a:srgbClr val="202124"/>
                </a:solidFill>
                <a:effectLst/>
                <a:latin typeface="Abadi" panose="020B0604020104020204"/>
              </a:rPr>
              <a:t>: 0-4000 kg)</a:t>
            </a:r>
            <a:endParaRPr kumimoji="0" lang="es-UY" altLang="es-UY" sz="2000" b="0" i="0" u="none" strike="noStrike" cap="none" normalizeH="0" baseline="0" dirty="0" smtClean="0">
              <a:ln>
                <a:noFill/>
              </a:ln>
              <a:solidFill>
                <a:schemeClr val="tx1"/>
              </a:solidFill>
              <a:effectLst/>
              <a:latin typeface="Abadi" panose="020B0604020104020204"/>
            </a:endParaRPr>
          </a:p>
        </p:txBody>
      </p:sp>
      <p:sp>
        <p:nvSpPr>
          <p:cNvPr id="7" name="Rectangle 1"/>
          <p:cNvSpPr>
            <a:spLocks noChangeArrowheads="1"/>
          </p:cNvSpPr>
          <p:nvPr/>
        </p:nvSpPr>
        <p:spPr bwMode="auto">
          <a:xfrm>
            <a:off x="1219200" y="3958660"/>
            <a:ext cx="4084320" cy="272522"/>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UY" altLang="es-UY" sz="2000" dirty="0" smtClean="0">
                <a:solidFill>
                  <a:srgbClr val="202124"/>
                </a:solidFill>
                <a:latin typeface="Abadi" panose="020B0604020104020204"/>
              </a:rPr>
              <a:t>High</a:t>
            </a:r>
            <a:r>
              <a:rPr kumimoji="0" lang="es-UY" altLang="es-UY" sz="2000" b="0" i="0" u="none" strike="noStrike" cap="none" normalizeH="0" baseline="0" dirty="0" smtClean="0">
                <a:ln>
                  <a:noFill/>
                </a:ln>
                <a:solidFill>
                  <a:srgbClr val="202124"/>
                </a:solidFill>
                <a:effectLst/>
                <a:latin typeface="Abadi" panose="020B0604020104020204"/>
              </a:rPr>
              <a:t> </a:t>
            </a:r>
            <a:r>
              <a:rPr kumimoji="0" lang="es-UY" altLang="es-UY" sz="2000" b="0" i="0" u="none" strike="noStrike" cap="none" normalizeH="0" baseline="0" dirty="0" err="1" smtClean="0">
                <a:ln>
                  <a:noFill/>
                </a:ln>
                <a:solidFill>
                  <a:srgbClr val="202124"/>
                </a:solidFill>
                <a:effectLst/>
                <a:latin typeface="Abadi" panose="020B0604020104020204"/>
              </a:rPr>
              <a:t>Loads</a:t>
            </a:r>
            <a:r>
              <a:rPr kumimoji="0" lang="es-UY" altLang="es-UY" sz="2000" b="0" i="0" u="none" strike="noStrike" cap="none" normalizeH="0" baseline="0" dirty="0" smtClean="0">
                <a:ln>
                  <a:noFill/>
                </a:ln>
                <a:solidFill>
                  <a:srgbClr val="202124"/>
                </a:solidFill>
                <a:effectLst/>
                <a:latin typeface="Abadi" panose="020B0604020104020204"/>
              </a:rPr>
              <a:t> (</a:t>
            </a:r>
            <a:r>
              <a:rPr kumimoji="0" lang="es-UY" altLang="es-UY" sz="2000" b="0" i="0" u="none" strike="noStrike" cap="none" normalizeH="0" baseline="0" dirty="0" err="1" smtClean="0">
                <a:ln>
                  <a:noFill/>
                </a:ln>
                <a:solidFill>
                  <a:srgbClr val="202124"/>
                </a:solidFill>
                <a:effectLst/>
                <a:latin typeface="Abadi" panose="020B0604020104020204"/>
              </a:rPr>
              <a:t>range</a:t>
            </a:r>
            <a:r>
              <a:rPr kumimoji="0" lang="es-UY" altLang="es-UY" sz="2000" b="0" i="0" u="none" strike="noStrike" cap="none" normalizeH="0" baseline="0" dirty="0" smtClean="0">
                <a:ln>
                  <a:noFill/>
                </a:ln>
                <a:solidFill>
                  <a:srgbClr val="202124"/>
                </a:solidFill>
                <a:effectLst/>
                <a:latin typeface="Abadi" panose="020B0604020104020204"/>
              </a:rPr>
              <a:t>: 4000-10000 kg)</a:t>
            </a:r>
            <a:endParaRPr kumimoji="0" lang="es-UY" altLang="es-UY" sz="2000" b="0" i="0" u="none" strike="noStrike" cap="none" normalizeH="0" baseline="0" dirty="0" smtClean="0">
              <a:ln>
                <a:noFill/>
              </a:ln>
              <a:solidFill>
                <a:schemeClr val="tx1"/>
              </a:solidFill>
              <a:effectLst/>
              <a:latin typeface="Abadi" panose="020B0604020104020204"/>
            </a:endParaRPr>
          </a:p>
        </p:txBody>
      </p:sp>
      <p:pic>
        <p:nvPicPr>
          <p:cNvPr id="4" name="Imagen 3"/>
          <p:cNvPicPr>
            <a:picLocks noChangeAspect="1"/>
          </p:cNvPicPr>
          <p:nvPr/>
        </p:nvPicPr>
        <p:blipFill>
          <a:blip r:embed="rId4"/>
          <a:stretch>
            <a:fillRect/>
          </a:stretch>
        </p:blipFill>
        <p:spPr>
          <a:xfrm>
            <a:off x="652462" y="4267200"/>
            <a:ext cx="10887075" cy="2590800"/>
          </a:xfrm>
          <a:prstGeom prst="rect">
            <a:avLst/>
          </a:prstGeom>
        </p:spPr>
      </p:pic>
      <p:sp>
        <p:nvSpPr>
          <p:cNvPr id="9" name="Rectangle 1"/>
          <p:cNvSpPr>
            <a:spLocks noChangeArrowheads="1"/>
          </p:cNvSpPr>
          <p:nvPr/>
        </p:nvSpPr>
        <p:spPr bwMode="auto">
          <a:xfrm>
            <a:off x="6050280" y="389631"/>
            <a:ext cx="5745480" cy="580298"/>
          </a:xfrm>
          <a:prstGeom prst="rect">
            <a:avLst/>
          </a:prstGeom>
          <a:solidFill>
            <a:srgbClr val="F8F9FA"/>
          </a:solidFill>
          <a:ln w="9525">
            <a:solidFill>
              <a:srgbClr val="0B49CB"/>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UY" altLang="es-UY" sz="2000" dirty="0" err="1">
                <a:solidFill>
                  <a:srgbClr val="202124"/>
                </a:solidFill>
                <a:latin typeface="Abadi" panose="020B0604020104020204"/>
              </a:rPr>
              <a:t>W</a:t>
            </a:r>
            <a:r>
              <a:rPr kumimoji="0" lang="es-UY" altLang="es-UY" sz="2000" b="0" i="0" u="none" strike="noStrike" cap="none" normalizeH="0" baseline="0" dirty="0" err="1" smtClean="0">
                <a:ln>
                  <a:noFill/>
                </a:ln>
                <a:solidFill>
                  <a:srgbClr val="202124"/>
                </a:solidFill>
                <a:effectLst/>
                <a:latin typeface="Abadi" panose="020B0604020104020204"/>
              </a:rPr>
              <a:t>ith</a:t>
            </a:r>
            <a:r>
              <a:rPr kumimoji="0" lang="es-UY" altLang="es-UY" sz="2000" b="0" i="0" u="none" strike="noStrike" cap="none" normalizeH="0" baseline="0" dirty="0" smtClean="0">
                <a:ln>
                  <a:noFill/>
                </a:ln>
                <a:solidFill>
                  <a:srgbClr val="202124"/>
                </a:solidFill>
                <a:effectLst/>
                <a:latin typeface="Abadi" panose="020B0604020104020204"/>
              </a:rPr>
              <a:t> </a:t>
            </a:r>
            <a:r>
              <a:rPr kumimoji="0" lang="es-UY" altLang="es-UY" sz="2000" b="0" i="0" u="none" strike="noStrike" cap="none" normalizeH="0" baseline="0" dirty="0" err="1" smtClean="0">
                <a:ln>
                  <a:noFill/>
                </a:ln>
                <a:solidFill>
                  <a:srgbClr val="202124"/>
                </a:solidFill>
                <a:effectLst/>
                <a:latin typeface="Abadi" panose="020B0604020104020204"/>
              </a:rPr>
              <a:t>lighter</a:t>
            </a:r>
            <a:r>
              <a:rPr kumimoji="0" lang="es-UY" altLang="es-UY" sz="2000" b="0" i="0" u="none" strike="noStrike" cap="none" normalizeH="0" baseline="0" dirty="0" smtClean="0">
                <a:ln>
                  <a:noFill/>
                </a:ln>
                <a:solidFill>
                  <a:srgbClr val="202124"/>
                </a:solidFill>
                <a:effectLst/>
                <a:latin typeface="Abadi" panose="020B0604020104020204"/>
              </a:rPr>
              <a:t> </a:t>
            </a:r>
            <a:r>
              <a:rPr kumimoji="0" lang="es-UY" altLang="es-UY" sz="2000" b="0" i="0" u="none" strike="noStrike" cap="none" normalizeH="0" baseline="0" dirty="0" err="1" smtClean="0">
                <a:ln>
                  <a:noFill/>
                </a:ln>
                <a:solidFill>
                  <a:srgbClr val="202124"/>
                </a:solidFill>
                <a:effectLst/>
                <a:latin typeface="Abadi" panose="020B0604020104020204"/>
              </a:rPr>
              <a:t>loads</a:t>
            </a:r>
            <a:r>
              <a:rPr kumimoji="0" lang="es-UY" altLang="es-UY" sz="2000" b="0" i="0" u="none" strike="noStrike" cap="none" normalizeH="0" baseline="0" dirty="0" smtClean="0">
                <a:ln>
                  <a:noFill/>
                </a:ln>
                <a:solidFill>
                  <a:srgbClr val="202124"/>
                </a:solidFill>
                <a:effectLst/>
                <a:latin typeface="Abadi" panose="020B0604020104020204"/>
              </a:rPr>
              <a:t> </a:t>
            </a:r>
            <a:r>
              <a:rPr kumimoji="0" lang="es-UY" altLang="es-UY" sz="2000" b="0" i="0" u="none" strike="noStrike" cap="none" normalizeH="0" baseline="0" dirty="0" err="1" smtClean="0">
                <a:ln>
                  <a:noFill/>
                </a:ln>
                <a:solidFill>
                  <a:srgbClr val="202124"/>
                </a:solidFill>
                <a:effectLst/>
                <a:latin typeface="Abadi" panose="020B0604020104020204"/>
              </a:rPr>
              <a:t>there</a:t>
            </a:r>
            <a:r>
              <a:rPr kumimoji="0" lang="es-UY" altLang="es-UY" sz="2000" b="0" i="0" u="none" strike="noStrike" cap="none" normalizeH="0" baseline="0" dirty="0" smtClean="0">
                <a:ln>
                  <a:noFill/>
                </a:ln>
                <a:solidFill>
                  <a:srgbClr val="202124"/>
                </a:solidFill>
                <a:effectLst/>
                <a:latin typeface="Abadi" panose="020B0604020104020204"/>
              </a:rPr>
              <a:t> </a:t>
            </a:r>
            <a:r>
              <a:rPr kumimoji="0" lang="es-UY" altLang="es-UY" sz="2000" b="0" i="0" u="none" strike="noStrike" cap="none" normalizeH="0" baseline="0" dirty="0" err="1" smtClean="0">
                <a:ln>
                  <a:noFill/>
                </a:ln>
                <a:solidFill>
                  <a:srgbClr val="202124"/>
                </a:solidFill>
                <a:effectLst/>
                <a:latin typeface="Abadi" panose="020B0604020104020204"/>
              </a:rPr>
              <a:t>is</a:t>
            </a:r>
            <a:r>
              <a:rPr kumimoji="0" lang="es-UY" altLang="es-UY" sz="2000" b="0" i="0" u="none" strike="noStrike" cap="none" normalizeH="0" baseline="0" dirty="0" smtClean="0">
                <a:ln>
                  <a:noFill/>
                </a:ln>
                <a:solidFill>
                  <a:srgbClr val="202124"/>
                </a:solidFill>
                <a:effectLst/>
                <a:latin typeface="Abadi" panose="020B0604020104020204"/>
              </a:rPr>
              <a:t> a </a:t>
            </a:r>
            <a:r>
              <a:rPr kumimoji="0" lang="es-UY" altLang="es-UY" sz="2000" b="0" i="0" u="none" strike="noStrike" cap="none" normalizeH="0" baseline="0" dirty="0" err="1" smtClean="0">
                <a:ln>
                  <a:noFill/>
                </a:ln>
                <a:solidFill>
                  <a:srgbClr val="202124"/>
                </a:solidFill>
                <a:effectLst/>
                <a:latin typeface="Abadi" panose="020B0604020104020204"/>
              </a:rPr>
              <a:t>greater</a:t>
            </a:r>
            <a:r>
              <a:rPr kumimoji="0" lang="es-UY" altLang="es-UY" sz="2000" b="0" i="0" u="none" strike="noStrike" cap="none" normalizeH="0" baseline="0" dirty="0" smtClean="0">
                <a:ln>
                  <a:noFill/>
                </a:ln>
                <a:solidFill>
                  <a:srgbClr val="202124"/>
                </a:solidFill>
                <a:effectLst/>
                <a:latin typeface="Abadi" panose="020B0604020104020204"/>
              </a:rPr>
              <a:t> </a:t>
            </a:r>
            <a:r>
              <a:rPr kumimoji="0" lang="es-UY" altLang="es-UY" sz="2000" b="0" i="0" u="none" strike="noStrike" cap="none" normalizeH="0" baseline="0" dirty="0" err="1" smtClean="0">
                <a:ln>
                  <a:noFill/>
                </a:ln>
                <a:solidFill>
                  <a:srgbClr val="202124"/>
                </a:solidFill>
                <a:effectLst/>
                <a:latin typeface="Abadi" panose="020B0604020104020204"/>
              </a:rPr>
              <a:t>probability</a:t>
            </a:r>
            <a:r>
              <a:rPr kumimoji="0" lang="es-UY" altLang="es-UY" sz="2000" b="0" i="0" u="none" strike="noStrike" cap="none" normalizeH="0" baseline="0" dirty="0" smtClean="0">
                <a:ln>
                  <a:noFill/>
                </a:ln>
                <a:solidFill>
                  <a:srgbClr val="202124"/>
                </a:solidFill>
                <a:effectLst/>
                <a:latin typeface="Abadi" panose="020B0604020104020204"/>
              </a:rPr>
              <a:t> of </a:t>
            </a:r>
            <a:r>
              <a:rPr kumimoji="0" lang="es-UY" altLang="es-UY" sz="2000" b="0" i="0" u="none" strike="noStrike" cap="none" normalizeH="0" baseline="0" dirty="0" err="1" smtClean="0">
                <a:ln>
                  <a:noFill/>
                </a:ln>
                <a:solidFill>
                  <a:srgbClr val="202124"/>
                </a:solidFill>
                <a:effectLst/>
                <a:latin typeface="Abadi" panose="020B0604020104020204"/>
              </a:rPr>
              <a:t>success</a:t>
            </a:r>
            <a:r>
              <a:rPr kumimoji="0" lang="es-UY" altLang="es-UY" sz="2000" b="0" i="0" u="none" strike="noStrike" cap="none" normalizeH="0" baseline="0" dirty="0" smtClean="0">
                <a:ln>
                  <a:noFill/>
                </a:ln>
                <a:solidFill>
                  <a:schemeClr val="tx1"/>
                </a:solidFill>
                <a:effectLst/>
                <a:latin typeface="Abadi" panose="020B0604020104020204"/>
              </a:rPr>
              <a:t> </a:t>
            </a:r>
          </a:p>
        </p:txBody>
      </p:sp>
      <p:sp>
        <p:nvSpPr>
          <p:cNvPr id="10" name="Flecha curvada hacia arriba 9"/>
          <p:cNvSpPr/>
          <p:nvPr/>
        </p:nvSpPr>
        <p:spPr>
          <a:xfrm rot="17195697">
            <a:off x="10149671" y="1718944"/>
            <a:ext cx="1111387" cy="47944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solidFill>
                <a:schemeClr val="tx1"/>
              </a:solidFill>
            </a:endParaRPr>
          </a:p>
        </p:txBody>
      </p:sp>
      <p:sp>
        <p:nvSpPr>
          <p:cNvPr id="13" name="Flecha curvada hacia arriba 12"/>
          <p:cNvSpPr/>
          <p:nvPr/>
        </p:nvSpPr>
        <p:spPr>
          <a:xfrm rot="16200000">
            <a:off x="9978842" y="2648396"/>
            <a:ext cx="3636698" cy="515303"/>
          </a:xfrm>
          <a:prstGeom prst="curvedUpArrow">
            <a:avLst>
              <a:gd name="adj1" fmla="val 25000"/>
              <a:gd name="adj2" fmla="val 50000"/>
              <a:gd name="adj3"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solidFill>
                <a:schemeClr val="tx1"/>
              </a:solidFill>
            </a:endParaRPr>
          </a:p>
        </p:txBody>
      </p:sp>
    </p:spTree>
    <p:extLst>
      <p:ext uri="{BB962C8B-B14F-4D97-AF65-F5344CB8AC3E}">
        <p14:creationId xmlns:p14="http://schemas.microsoft.com/office/powerpoint/2010/main" val="2523596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xmlns=""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Imagen 1"/>
          <p:cNvPicPr>
            <a:picLocks noChangeAspect="1"/>
          </p:cNvPicPr>
          <p:nvPr/>
        </p:nvPicPr>
        <p:blipFill>
          <a:blip r:embed="rId3"/>
          <a:stretch>
            <a:fillRect/>
          </a:stretch>
        </p:blipFill>
        <p:spPr>
          <a:xfrm>
            <a:off x="212237" y="4510087"/>
            <a:ext cx="8502535" cy="2072640"/>
          </a:xfrm>
          <a:prstGeom prst="rect">
            <a:avLst/>
          </a:prstGeom>
        </p:spPr>
      </p:pic>
      <p:sp>
        <p:nvSpPr>
          <p:cNvPr id="3" name="Rectángulo 2"/>
          <p:cNvSpPr/>
          <p:nvPr/>
        </p:nvSpPr>
        <p:spPr>
          <a:xfrm>
            <a:off x="6858000" y="6000866"/>
            <a:ext cx="5697944" cy="646331"/>
          </a:xfrm>
          <a:prstGeom prst="rect">
            <a:avLst/>
          </a:prstGeom>
        </p:spPr>
        <p:txBody>
          <a:bodyPr wrap="square">
            <a:spAutoFit/>
          </a:bodyPr>
          <a:lstStyle/>
          <a:p>
            <a:pPr>
              <a:spcBef>
                <a:spcPts val="1400"/>
              </a:spcBef>
            </a:pPr>
            <a:r>
              <a:rPr lang="en-US" b="1" dirty="0">
                <a:latin typeface="Abadi" panose="020B0604020104020204" pitchFamily="34" charset="0"/>
              </a:rPr>
              <a:t>The </a:t>
            </a:r>
            <a:r>
              <a:rPr lang="en-US" b="1" u="sng" dirty="0">
                <a:latin typeface="Abadi" panose="020B0604020104020204" pitchFamily="34" charset="0"/>
              </a:rPr>
              <a:t>decision tree </a:t>
            </a:r>
            <a:r>
              <a:rPr lang="en-US" b="1" dirty="0">
                <a:latin typeface="Abadi" panose="020B0604020104020204" pitchFamily="34" charset="0"/>
              </a:rPr>
              <a:t>classifier is the model with </a:t>
            </a:r>
            <a:r>
              <a:rPr lang="en-US" b="1" dirty="0" smtClean="0">
                <a:latin typeface="Abadi" panose="020B0604020104020204" pitchFamily="34" charset="0"/>
              </a:rPr>
              <a:t>the </a:t>
            </a:r>
            <a:r>
              <a:rPr lang="en-US" b="1" dirty="0">
                <a:latin typeface="Abadi" panose="020B0604020104020204" pitchFamily="34" charset="0"/>
              </a:rPr>
              <a:t>highest classification accuracy</a:t>
            </a:r>
            <a:endParaRPr lang="en-US" b="1" dirty="0">
              <a:latin typeface="Abadi" panose="020B0604020104020204" pitchFamily="34" charset="0"/>
            </a:endParaRPr>
          </a:p>
        </p:txBody>
      </p:sp>
      <p:pic>
        <p:nvPicPr>
          <p:cNvPr id="6" name="Imagen 5"/>
          <p:cNvPicPr>
            <a:picLocks noChangeAspect="1"/>
          </p:cNvPicPr>
          <p:nvPr/>
        </p:nvPicPr>
        <p:blipFill>
          <a:blip r:embed="rId4"/>
          <a:stretch>
            <a:fillRect/>
          </a:stretch>
        </p:blipFill>
        <p:spPr>
          <a:xfrm>
            <a:off x="431873" y="976312"/>
            <a:ext cx="11191875" cy="35337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xmlns=""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Imagen 1"/>
          <p:cNvPicPr>
            <a:picLocks noChangeAspect="1"/>
          </p:cNvPicPr>
          <p:nvPr/>
        </p:nvPicPr>
        <p:blipFill>
          <a:blip r:embed="rId3"/>
          <a:stretch>
            <a:fillRect/>
          </a:stretch>
        </p:blipFill>
        <p:spPr>
          <a:xfrm>
            <a:off x="5448691" y="1424998"/>
            <a:ext cx="5502764" cy="5326322"/>
          </a:xfrm>
          <a:prstGeom prst="rect">
            <a:avLst/>
          </a:prstGeom>
        </p:spPr>
      </p:pic>
      <p:sp>
        <p:nvSpPr>
          <p:cNvPr id="3" name="Rectángulo 2"/>
          <p:cNvSpPr/>
          <p:nvPr/>
        </p:nvSpPr>
        <p:spPr>
          <a:xfrm>
            <a:off x="899160" y="2282786"/>
            <a:ext cx="4419600" cy="1938992"/>
          </a:xfrm>
          <a:prstGeom prst="rect">
            <a:avLst/>
          </a:prstGeom>
        </p:spPr>
        <p:txBody>
          <a:bodyPr wrap="square">
            <a:spAutoFit/>
          </a:bodyPr>
          <a:lstStyle/>
          <a:p>
            <a:r>
              <a:rPr lang="es-UY" sz="2400" dirty="0" err="1">
                <a:latin typeface="Abadi" panose="020B0604020104020204"/>
              </a:rPr>
              <a:t>The</a:t>
            </a:r>
            <a:r>
              <a:rPr lang="es-UY" sz="2400" dirty="0">
                <a:latin typeface="Abadi" panose="020B0604020104020204"/>
              </a:rPr>
              <a:t> </a:t>
            </a:r>
            <a:r>
              <a:rPr lang="es-UY" sz="2400" dirty="0" err="1">
                <a:latin typeface="Abadi" panose="020B0604020104020204"/>
              </a:rPr>
              <a:t>confusion</a:t>
            </a:r>
            <a:r>
              <a:rPr lang="es-UY" sz="2400" dirty="0">
                <a:latin typeface="Abadi" panose="020B0604020104020204"/>
              </a:rPr>
              <a:t> </a:t>
            </a:r>
            <a:r>
              <a:rPr lang="es-UY" sz="2400" dirty="0" err="1">
                <a:latin typeface="Abadi" panose="020B0604020104020204"/>
              </a:rPr>
              <a:t>matrix</a:t>
            </a:r>
            <a:r>
              <a:rPr lang="es-UY" sz="2400" dirty="0">
                <a:latin typeface="Abadi" panose="020B0604020104020204"/>
              </a:rPr>
              <a:t> </a:t>
            </a:r>
            <a:r>
              <a:rPr lang="es-UY" sz="2400" dirty="0" err="1">
                <a:latin typeface="Abadi" panose="020B0604020104020204"/>
              </a:rPr>
              <a:t>for</a:t>
            </a:r>
            <a:r>
              <a:rPr lang="es-UY" sz="2400" dirty="0">
                <a:latin typeface="Abadi" panose="020B0604020104020204"/>
              </a:rPr>
              <a:t> </a:t>
            </a:r>
            <a:r>
              <a:rPr lang="es-UY" sz="2400" dirty="0" err="1">
                <a:latin typeface="Abadi" panose="020B0604020104020204"/>
              </a:rPr>
              <a:t>the</a:t>
            </a:r>
            <a:r>
              <a:rPr lang="es-UY" sz="2400" dirty="0">
                <a:latin typeface="Abadi" panose="020B0604020104020204"/>
              </a:rPr>
              <a:t> </a:t>
            </a:r>
            <a:r>
              <a:rPr lang="es-UY" sz="2400" dirty="0" err="1">
                <a:latin typeface="Abadi" panose="020B0604020104020204"/>
              </a:rPr>
              <a:t>decision</a:t>
            </a:r>
            <a:r>
              <a:rPr lang="es-UY" sz="2400" dirty="0">
                <a:latin typeface="Abadi" panose="020B0604020104020204"/>
              </a:rPr>
              <a:t> </a:t>
            </a:r>
            <a:r>
              <a:rPr lang="es-UY" sz="2400" dirty="0" err="1">
                <a:latin typeface="Abadi" panose="020B0604020104020204"/>
              </a:rPr>
              <a:t>tree</a:t>
            </a:r>
            <a:r>
              <a:rPr lang="es-UY" sz="2400" dirty="0">
                <a:latin typeface="Abadi" panose="020B0604020104020204"/>
              </a:rPr>
              <a:t> </a:t>
            </a:r>
            <a:r>
              <a:rPr lang="es-UY" sz="2400" dirty="0" err="1">
                <a:latin typeface="Abadi" panose="020B0604020104020204"/>
              </a:rPr>
              <a:t>classifier</a:t>
            </a:r>
            <a:r>
              <a:rPr lang="es-UY" sz="2400" dirty="0">
                <a:latin typeface="Abadi" panose="020B0604020104020204"/>
              </a:rPr>
              <a:t> shows </a:t>
            </a:r>
            <a:r>
              <a:rPr lang="es-UY" sz="2400" dirty="0" err="1">
                <a:latin typeface="Abadi" panose="020B0604020104020204"/>
              </a:rPr>
              <a:t>that</a:t>
            </a:r>
            <a:r>
              <a:rPr lang="es-UY" sz="2400" dirty="0">
                <a:latin typeface="Abadi" panose="020B0604020104020204"/>
              </a:rPr>
              <a:t> </a:t>
            </a:r>
            <a:r>
              <a:rPr lang="es-UY" sz="2400" dirty="0" err="1">
                <a:latin typeface="Abadi" panose="020B0604020104020204"/>
              </a:rPr>
              <a:t>the</a:t>
            </a:r>
            <a:r>
              <a:rPr lang="es-UY" sz="2400" dirty="0">
                <a:latin typeface="Abadi" panose="020B0604020104020204"/>
              </a:rPr>
              <a:t> </a:t>
            </a:r>
            <a:r>
              <a:rPr lang="es-UY" sz="2400" dirty="0" err="1">
                <a:latin typeface="Abadi" panose="020B0604020104020204"/>
              </a:rPr>
              <a:t>classifier</a:t>
            </a:r>
            <a:r>
              <a:rPr lang="es-UY" sz="2400" dirty="0">
                <a:latin typeface="Abadi" panose="020B0604020104020204"/>
              </a:rPr>
              <a:t> can </a:t>
            </a:r>
            <a:r>
              <a:rPr lang="es-UY" sz="2400" dirty="0" err="1">
                <a:latin typeface="Abadi" panose="020B0604020104020204"/>
              </a:rPr>
              <a:t>distinguish</a:t>
            </a:r>
            <a:r>
              <a:rPr lang="es-UY" sz="2400" dirty="0">
                <a:latin typeface="Abadi" panose="020B0604020104020204"/>
              </a:rPr>
              <a:t> </a:t>
            </a:r>
            <a:r>
              <a:rPr lang="es-UY" sz="2400" dirty="0" err="1">
                <a:latin typeface="Abadi" panose="020B0604020104020204"/>
              </a:rPr>
              <a:t>between</a:t>
            </a:r>
            <a:r>
              <a:rPr lang="es-UY" sz="2400" dirty="0">
                <a:latin typeface="Abadi" panose="020B0604020104020204"/>
              </a:rPr>
              <a:t> </a:t>
            </a:r>
            <a:r>
              <a:rPr lang="es-UY" sz="2400" dirty="0" err="1">
                <a:latin typeface="Abadi" panose="020B0604020104020204"/>
              </a:rPr>
              <a:t>the</a:t>
            </a:r>
            <a:r>
              <a:rPr lang="es-UY" sz="2400" dirty="0">
                <a:latin typeface="Abadi" panose="020B0604020104020204"/>
              </a:rPr>
              <a:t> </a:t>
            </a:r>
            <a:r>
              <a:rPr lang="es-UY" sz="2400" dirty="0" err="1">
                <a:latin typeface="Abadi" panose="020B0604020104020204"/>
              </a:rPr>
              <a:t>different</a:t>
            </a:r>
            <a:r>
              <a:rPr lang="es-UY" sz="2400" dirty="0">
                <a:latin typeface="Abadi" panose="020B0604020104020204"/>
              </a:rPr>
              <a:t> </a:t>
            </a:r>
            <a:r>
              <a:rPr lang="es-UY" sz="2400" dirty="0" smtClean="0">
                <a:latin typeface="Abadi" panose="020B0604020104020204"/>
              </a:rPr>
              <a:t>clases.</a:t>
            </a:r>
            <a:endParaRPr lang="es-UY" sz="2400" dirty="0">
              <a:latin typeface="Abadi" panose="020B0604020104020204"/>
            </a:endParaRP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xmlns="" id="{28684E62-A9F8-4E7A-AB01-78893062A1B4}"/>
              </a:ext>
            </a:extLst>
          </p:cNvPr>
          <p:cNvSpPr>
            <a:spLocks noGrp="1"/>
          </p:cNvSpPr>
          <p:nvPr>
            <p:ph sz="half" idx="4294967295"/>
          </p:nvPr>
        </p:nvSpPr>
        <p:spPr>
          <a:xfrm>
            <a:off x="770011" y="1524534"/>
            <a:ext cx="10309469" cy="4351338"/>
          </a:xfrm>
          <a:prstGeom prst="rect">
            <a:avLst/>
          </a:prstGeom>
        </p:spPr>
        <p:txBody>
          <a:bodyPr>
            <a:noAutofit/>
          </a:bodyPr>
          <a:lstStyle/>
          <a:p>
            <a:pPr>
              <a:lnSpc>
                <a:spcPct val="100000"/>
              </a:lnSpc>
              <a:spcBef>
                <a:spcPts val="1400"/>
              </a:spcBef>
            </a:pPr>
            <a:r>
              <a:rPr lang="es-UY" altLang="es-UY" sz="2400" dirty="0" err="1">
                <a:solidFill>
                  <a:srgbClr val="202124"/>
                </a:solidFill>
                <a:latin typeface="Abadi" panose="020B0604020104020204"/>
              </a:rPr>
              <a:t>The</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higher</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the</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number</a:t>
            </a:r>
            <a:r>
              <a:rPr lang="es-UY" altLang="es-UY" sz="2400" dirty="0">
                <a:solidFill>
                  <a:srgbClr val="202124"/>
                </a:solidFill>
                <a:latin typeface="Abadi" panose="020B0604020104020204"/>
              </a:rPr>
              <a:t> of </a:t>
            </a:r>
            <a:r>
              <a:rPr lang="es-UY" altLang="es-UY" sz="2400" dirty="0" err="1">
                <a:solidFill>
                  <a:srgbClr val="202124"/>
                </a:solidFill>
                <a:latin typeface="Abadi" panose="020B0604020104020204"/>
              </a:rPr>
              <a:t>launches</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on</a:t>
            </a:r>
            <a:r>
              <a:rPr lang="es-UY" altLang="es-UY" sz="2400" dirty="0">
                <a:solidFill>
                  <a:srgbClr val="202124"/>
                </a:solidFill>
                <a:latin typeface="Abadi" panose="020B0604020104020204"/>
              </a:rPr>
              <a:t> a </a:t>
            </a:r>
            <a:r>
              <a:rPr lang="es-UY" altLang="es-UY" sz="2400" dirty="0" err="1">
                <a:solidFill>
                  <a:srgbClr val="202124"/>
                </a:solidFill>
                <a:latin typeface="Abadi" panose="020B0604020104020204"/>
              </a:rPr>
              <a:t>launch</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site</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the</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higher</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the</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success</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rate</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on</a:t>
            </a:r>
            <a:r>
              <a:rPr lang="es-UY" altLang="es-UY" sz="2400" dirty="0">
                <a:solidFill>
                  <a:srgbClr val="202124"/>
                </a:solidFill>
                <a:latin typeface="Abadi" panose="020B0604020104020204"/>
              </a:rPr>
              <a:t> a </a:t>
            </a:r>
            <a:r>
              <a:rPr lang="es-UY" altLang="es-UY" sz="2400" dirty="0" err="1">
                <a:solidFill>
                  <a:srgbClr val="202124"/>
                </a:solidFill>
                <a:latin typeface="Abadi" panose="020B0604020104020204"/>
              </a:rPr>
              <a:t>launch</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site</a:t>
            </a:r>
            <a:endParaRPr lang="en-US" sz="2400" dirty="0">
              <a:solidFill>
                <a:schemeClr val="accent3">
                  <a:lumMod val="25000"/>
                </a:schemeClr>
              </a:solidFill>
              <a:latin typeface="Abadi" panose="020B0604020104020204"/>
            </a:endParaRPr>
          </a:p>
          <a:p>
            <a:pPr>
              <a:lnSpc>
                <a:spcPct val="100000"/>
              </a:lnSpc>
              <a:spcBef>
                <a:spcPts val="1400"/>
              </a:spcBef>
            </a:pPr>
            <a:r>
              <a:rPr lang="es-UY" altLang="es-UY" sz="2400" dirty="0" err="1">
                <a:solidFill>
                  <a:srgbClr val="202124"/>
                </a:solidFill>
                <a:latin typeface="Abadi" panose="020B0604020104020204"/>
              </a:rPr>
              <a:t>The</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launch</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success</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rate</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started</a:t>
            </a:r>
            <a:r>
              <a:rPr lang="es-UY" altLang="es-UY" sz="2400" dirty="0">
                <a:solidFill>
                  <a:srgbClr val="202124"/>
                </a:solidFill>
                <a:latin typeface="Abadi" panose="020B0604020104020204"/>
              </a:rPr>
              <a:t> to </a:t>
            </a:r>
            <a:r>
              <a:rPr lang="es-UY" altLang="es-UY" sz="2400" dirty="0" err="1">
                <a:solidFill>
                  <a:srgbClr val="202124"/>
                </a:solidFill>
                <a:latin typeface="Abadi" panose="020B0604020104020204"/>
              </a:rPr>
              <a:t>increase</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from</a:t>
            </a:r>
            <a:r>
              <a:rPr lang="es-UY" altLang="es-UY" sz="2400" dirty="0">
                <a:solidFill>
                  <a:srgbClr val="202124"/>
                </a:solidFill>
                <a:latin typeface="Abadi" panose="020B0604020104020204"/>
              </a:rPr>
              <a:t> 2014</a:t>
            </a:r>
            <a:endParaRPr lang="en-US" sz="2400" dirty="0">
              <a:solidFill>
                <a:schemeClr val="accent3">
                  <a:lumMod val="25000"/>
                </a:schemeClr>
              </a:solidFill>
              <a:latin typeface="Abadi" panose="020B0604020104020204"/>
            </a:endParaRPr>
          </a:p>
          <a:p>
            <a:pPr>
              <a:lnSpc>
                <a:spcPct val="100000"/>
              </a:lnSpc>
              <a:spcBef>
                <a:spcPts val="1400"/>
              </a:spcBef>
            </a:pPr>
            <a:r>
              <a:rPr lang="es-UY" altLang="es-UY" sz="2400" dirty="0">
                <a:solidFill>
                  <a:srgbClr val="202124"/>
                </a:solidFill>
                <a:latin typeface="Abadi" panose="020B0604020104020204"/>
              </a:rPr>
              <a:t>ES-L1, GEO, HEO, SSO, VLEO </a:t>
            </a:r>
            <a:r>
              <a:rPr lang="es-UY" altLang="es-UY" sz="2400" dirty="0" err="1">
                <a:solidFill>
                  <a:srgbClr val="202124"/>
                </a:solidFill>
                <a:latin typeface="Abadi" panose="020B0604020104020204"/>
              </a:rPr>
              <a:t>orbits</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had</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the</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highest</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success</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rate</a:t>
            </a:r>
            <a:endParaRPr lang="en-US" sz="2400" dirty="0">
              <a:solidFill>
                <a:schemeClr val="accent3">
                  <a:lumMod val="25000"/>
                </a:schemeClr>
              </a:solidFill>
              <a:latin typeface="Abadi" panose="020B0604020104020204"/>
            </a:endParaRPr>
          </a:p>
          <a:p>
            <a:pPr>
              <a:lnSpc>
                <a:spcPct val="100000"/>
              </a:lnSpc>
              <a:spcBef>
                <a:spcPts val="1400"/>
              </a:spcBef>
            </a:pPr>
            <a:r>
              <a:rPr lang="es-UY" altLang="es-UY" sz="2400" dirty="0">
                <a:solidFill>
                  <a:srgbClr val="202124"/>
                </a:solidFill>
                <a:latin typeface="Abadi" panose="020B0604020104020204"/>
              </a:rPr>
              <a:t>KSC LC-39A </a:t>
            </a:r>
            <a:r>
              <a:rPr lang="es-UY" altLang="es-UY" sz="2400" dirty="0" err="1">
                <a:solidFill>
                  <a:srgbClr val="202124"/>
                </a:solidFill>
                <a:latin typeface="Abadi" panose="020B0604020104020204"/>
              </a:rPr>
              <a:t>had</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the</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most</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successful</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launches</a:t>
            </a:r>
            <a:r>
              <a:rPr lang="es-UY" altLang="es-UY" sz="2400" dirty="0">
                <a:solidFill>
                  <a:srgbClr val="202124"/>
                </a:solidFill>
                <a:latin typeface="Abadi" panose="020B0604020104020204"/>
              </a:rPr>
              <a:t> of </a:t>
            </a:r>
            <a:r>
              <a:rPr lang="es-UY" altLang="es-UY" sz="2400" dirty="0" err="1">
                <a:solidFill>
                  <a:srgbClr val="202124"/>
                </a:solidFill>
                <a:latin typeface="Abadi" panose="020B0604020104020204"/>
              </a:rPr>
              <a:t>all</a:t>
            </a:r>
            <a:r>
              <a:rPr lang="es-UY" altLang="es-UY" sz="2400" dirty="0">
                <a:solidFill>
                  <a:srgbClr val="202124"/>
                </a:solidFill>
                <a:latin typeface="Abadi" panose="020B0604020104020204"/>
              </a:rPr>
              <a:t> </a:t>
            </a:r>
            <a:r>
              <a:rPr lang="es-UY" altLang="es-UY" sz="2400" dirty="0" err="1" smtClean="0">
                <a:solidFill>
                  <a:srgbClr val="202124"/>
                </a:solidFill>
                <a:latin typeface="Abadi" panose="020B0604020104020204"/>
              </a:rPr>
              <a:t>sites</a:t>
            </a:r>
            <a:endParaRPr lang="en-US" altLang="es-UY" sz="2400" dirty="0">
              <a:solidFill>
                <a:schemeClr val="accent3">
                  <a:lumMod val="25000"/>
                </a:schemeClr>
              </a:solidFill>
              <a:latin typeface="Abadi" panose="020B0604020104020204"/>
            </a:endParaRPr>
          </a:p>
          <a:p>
            <a:pPr>
              <a:lnSpc>
                <a:spcPct val="100000"/>
              </a:lnSpc>
              <a:spcBef>
                <a:spcPts val="1400"/>
              </a:spcBef>
            </a:pPr>
            <a:r>
              <a:rPr lang="es-UY" altLang="es-UY" sz="2400" dirty="0" err="1">
                <a:solidFill>
                  <a:srgbClr val="202124"/>
                </a:solidFill>
                <a:latin typeface="Abadi" panose="020B0604020104020204"/>
              </a:rPr>
              <a:t>Decision</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tree</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classifier</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is</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the</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best</a:t>
            </a:r>
            <a:r>
              <a:rPr lang="es-UY" altLang="es-UY" sz="2400" dirty="0">
                <a:solidFill>
                  <a:srgbClr val="202124"/>
                </a:solidFill>
                <a:latin typeface="Abadi" panose="020B0604020104020204"/>
              </a:rPr>
              <a:t> machine </a:t>
            </a:r>
            <a:r>
              <a:rPr lang="es-UY" altLang="es-UY" sz="2400" dirty="0" err="1">
                <a:solidFill>
                  <a:srgbClr val="202124"/>
                </a:solidFill>
                <a:latin typeface="Abadi" panose="020B0604020104020204"/>
              </a:rPr>
              <a:t>learning</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algorithm</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for</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this</a:t>
            </a:r>
            <a:r>
              <a:rPr lang="es-UY" altLang="es-UY" sz="2400" dirty="0">
                <a:solidFill>
                  <a:srgbClr val="202124"/>
                </a:solidFill>
                <a:latin typeface="Abadi" panose="020B0604020104020204"/>
              </a:rPr>
              <a:t> </a:t>
            </a:r>
            <a:r>
              <a:rPr lang="es-UY" altLang="es-UY" sz="2400" dirty="0" err="1">
                <a:solidFill>
                  <a:srgbClr val="202124"/>
                </a:solidFill>
                <a:latin typeface="Abadi" panose="020B0604020104020204"/>
              </a:rPr>
              <a:t>research</a:t>
            </a:r>
            <a:endParaRPr lang="en-US" sz="2400" dirty="0">
              <a:solidFill>
                <a:schemeClr val="accent3">
                  <a:lumMod val="25000"/>
                </a:schemeClr>
              </a:solidFill>
              <a:latin typeface="Abadi" panose="020B0604020104020204"/>
            </a:endParaRPr>
          </a:p>
        </p:txBody>
      </p:sp>
      <p:sp>
        <p:nvSpPr>
          <p:cNvPr id="9" name="Title 1">
            <a:extLst>
              <a:ext uri="{FF2B5EF4-FFF2-40B4-BE49-F238E27FC236}">
                <a16:creationId xmlns:a16="http://schemas.microsoft.com/office/drawing/2014/main" xmlns=""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23557" name="Picture 5" descr="🚀 Cohete Emo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1932" y="4656196"/>
            <a:ext cx="1915519" cy="1915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11" name="Title 1">
            <a:extLst>
              <a:ext uri="{FF2B5EF4-FFF2-40B4-BE49-F238E27FC236}">
                <a16:creationId xmlns:a16="http://schemas.microsoft.com/office/drawing/2014/main" xmlns=""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Rectangle 1"/>
          <p:cNvSpPr>
            <a:spLocks noGrp="1" noChangeArrowheads="1"/>
          </p:cNvSpPr>
          <p:nvPr>
            <p:ph sz="half" idx="4294967295"/>
          </p:nvPr>
        </p:nvSpPr>
        <p:spPr bwMode="auto">
          <a:xfrm>
            <a:off x="770011" y="2240546"/>
            <a:ext cx="11025821" cy="273473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7457" rIns="0" bIns="-17457"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s-UY" altLang="es-UY" sz="2000" b="0" i="0" u="none" strike="noStrike" cap="none" normalizeH="0" baseline="0" dirty="0" smtClean="0">
                <a:ln>
                  <a:noFill/>
                </a:ln>
                <a:solidFill>
                  <a:srgbClr val="202124"/>
                </a:solidFill>
                <a:effectLst/>
                <a:latin typeface="Abadi" panose="020B0604020104020204"/>
              </a:rPr>
              <a:t>To </a:t>
            </a:r>
            <a:r>
              <a:rPr kumimoji="0" lang="es-UY" altLang="es-UY" sz="2000" b="0" i="0" u="none" strike="noStrike" cap="none" normalizeH="0" baseline="0" dirty="0" err="1" smtClean="0">
                <a:ln>
                  <a:noFill/>
                </a:ln>
                <a:solidFill>
                  <a:srgbClr val="202124"/>
                </a:solidFill>
                <a:effectLst/>
                <a:latin typeface="Abadi" panose="020B0604020104020204"/>
              </a:rPr>
              <a:t>solve</a:t>
            </a:r>
            <a:r>
              <a:rPr kumimoji="0" lang="es-UY" altLang="es-UY" sz="2000" b="0" i="0" u="none" strike="noStrike" cap="none" normalizeH="0" baseline="0" dirty="0" smtClean="0">
                <a:ln>
                  <a:noFill/>
                </a:ln>
                <a:solidFill>
                  <a:srgbClr val="202124"/>
                </a:solidFill>
                <a:effectLst/>
                <a:latin typeface="Abadi" panose="020B0604020104020204"/>
              </a:rPr>
              <a:t> </a:t>
            </a:r>
            <a:r>
              <a:rPr kumimoji="0" lang="es-UY" altLang="es-UY" sz="2000" b="0" i="0" u="none" strike="noStrike" cap="none" normalizeH="0" baseline="0" dirty="0" err="1" smtClean="0">
                <a:ln>
                  <a:noFill/>
                </a:ln>
                <a:solidFill>
                  <a:srgbClr val="202124"/>
                </a:solidFill>
                <a:effectLst/>
                <a:latin typeface="Abadi" panose="020B0604020104020204"/>
              </a:rPr>
              <a:t>all</a:t>
            </a:r>
            <a:r>
              <a:rPr kumimoji="0" lang="es-UY" altLang="es-UY" sz="2000" b="0" i="0" u="none" strike="noStrike" cap="none" normalizeH="0" baseline="0" dirty="0" smtClean="0">
                <a:ln>
                  <a:noFill/>
                </a:ln>
                <a:solidFill>
                  <a:srgbClr val="202124"/>
                </a:solidFill>
                <a:effectLst/>
                <a:latin typeface="Abadi" panose="020B0604020104020204"/>
              </a:rPr>
              <a:t> </a:t>
            </a:r>
            <a:r>
              <a:rPr kumimoji="0" lang="es-UY" altLang="es-UY" sz="2000" b="0" i="0" u="none" strike="noStrike" cap="none" normalizeH="0" baseline="0" dirty="0" err="1" smtClean="0">
                <a:ln>
                  <a:noFill/>
                </a:ln>
                <a:solidFill>
                  <a:srgbClr val="202124"/>
                </a:solidFill>
                <a:effectLst/>
                <a:latin typeface="Abadi" panose="020B0604020104020204"/>
              </a:rPr>
              <a:t>the</a:t>
            </a:r>
            <a:r>
              <a:rPr kumimoji="0" lang="es-UY" altLang="es-UY" sz="2000" b="0" i="0" u="none" strike="noStrike" cap="none" normalizeH="0" baseline="0" dirty="0" smtClean="0">
                <a:ln>
                  <a:noFill/>
                </a:ln>
                <a:solidFill>
                  <a:srgbClr val="202124"/>
                </a:solidFill>
                <a:effectLst/>
                <a:latin typeface="Abadi" panose="020B0604020104020204"/>
              </a:rPr>
              <a:t> </a:t>
            </a:r>
            <a:r>
              <a:rPr kumimoji="0" lang="es-UY" altLang="es-UY" sz="2000" b="0" i="0" u="none" strike="noStrike" cap="none" normalizeH="0" baseline="0" dirty="0" err="1" smtClean="0">
                <a:ln>
                  <a:noFill/>
                </a:ln>
                <a:solidFill>
                  <a:srgbClr val="202124"/>
                </a:solidFill>
                <a:effectLst/>
                <a:latin typeface="Abadi" panose="020B0604020104020204"/>
              </a:rPr>
              <a:t>labs</a:t>
            </a:r>
            <a:r>
              <a:rPr kumimoji="0" lang="es-UY" altLang="es-UY" sz="2000" b="0" i="0" u="none" strike="noStrike" cap="none" normalizeH="0" baseline="0" dirty="0" smtClean="0">
                <a:ln>
                  <a:noFill/>
                </a:ln>
                <a:solidFill>
                  <a:srgbClr val="202124"/>
                </a:solidFill>
                <a:effectLst/>
                <a:latin typeface="Abadi" panose="020B0604020104020204"/>
              </a:rPr>
              <a:t> </a:t>
            </a:r>
            <a:r>
              <a:rPr kumimoji="0" lang="es-UY" altLang="es-UY" sz="2000" b="0" i="0" u="none" strike="noStrike" cap="none" normalizeH="0" baseline="0" dirty="0" err="1" smtClean="0">
                <a:ln>
                  <a:noFill/>
                </a:ln>
                <a:solidFill>
                  <a:srgbClr val="202124"/>
                </a:solidFill>
                <a:effectLst/>
                <a:latin typeface="Abadi" panose="020B0604020104020204"/>
              </a:rPr>
              <a:t>it</a:t>
            </a:r>
            <a:r>
              <a:rPr kumimoji="0" lang="es-UY" altLang="es-UY" sz="2000" b="0" i="0" u="none" strike="noStrike" cap="none" normalizeH="0" baseline="0" dirty="0" smtClean="0">
                <a:ln>
                  <a:noFill/>
                </a:ln>
                <a:solidFill>
                  <a:srgbClr val="202124"/>
                </a:solidFill>
                <a:effectLst/>
                <a:latin typeface="Abadi" panose="020B0604020104020204"/>
              </a:rPr>
              <a:t> </a:t>
            </a:r>
            <a:r>
              <a:rPr kumimoji="0" lang="es-UY" altLang="es-UY" sz="2000" b="0" i="0" u="none" strike="noStrike" cap="none" normalizeH="0" baseline="0" dirty="0" err="1" smtClean="0">
                <a:ln>
                  <a:noFill/>
                </a:ln>
                <a:solidFill>
                  <a:srgbClr val="202124"/>
                </a:solidFill>
                <a:effectLst/>
                <a:latin typeface="Abadi" panose="020B0604020104020204"/>
              </a:rPr>
              <a:t>was</a:t>
            </a:r>
            <a:r>
              <a:rPr kumimoji="0" lang="es-UY" altLang="es-UY" sz="2000" b="0" i="0" u="none" strike="noStrike" cap="none" normalizeH="0" baseline="0" dirty="0" smtClean="0">
                <a:ln>
                  <a:noFill/>
                </a:ln>
                <a:solidFill>
                  <a:srgbClr val="202124"/>
                </a:solidFill>
                <a:effectLst/>
                <a:latin typeface="Abadi" panose="020B0604020104020204"/>
              </a:rPr>
              <a:t> </a:t>
            </a:r>
            <a:r>
              <a:rPr kumimoji="0" lang="es-UY" altLang="es-UY" sz="2000" b="0" i="0" u="none" strike="noStrike" cap="none" normalizeH="0" baseline="0" dirty="0" err="1" smtClean="0">
                <a:ln>
                  <a:noFill/>
                </a:ln>
                <a:solidFill>
                  <a:srgbClr val="202124"/>
                </a:solidFill>
                <a:effectLst/>
                <a:latin typeface="Abadi" panose="020B0604020104020204"/>
              </a:rPr>
              <a:t>extremely</a:t>
            </a:r>
            <a:r>
              <a:rPr kumimoji="0" lang="es-UY" altLang="es-UY" sz="2000" b="0" i="0" u="none" strike="noStrike" cap="none" normalizeH="0" baseline="0" dirty="0" smtClean="0">
                <a:ln>
                  <a:noFill/>
                </a:ln>
                <a:solidFill>
                  <a:srgbClr val="202124"/>
                </a:solidFill>
                <a:effectLst/>
                <a:latin typeface="Abadi" panose="020B0604020104020204"/>
              </a:rPr>
              <a:t> </a:t>
            </a:r>
            <a:r>
              <a:rPr kumimoji="0" lang="es-UY" altLang="es-UY" sz="2000" b="0" i="0" u="none" strike="noStrike" cap="none" normalizeH="0" baseline="0" dirty="0" err="1" smtClean="0">
                <a:ln>
                  <a:noFill/>
                </a:ln>
                <a:solidFill>
                  <a:srgbClr val="202124"/>
                </a:solidFill>
                <a:effectLst/>
                <a:latin typeface="Abadi" panose="020B0604020104020204"/>
              </a:rPr>
              <a:t>necessary</a:t>
            </a:r>
            <a:r>
              <a:rPr kumimoji="0" lang="es-UY" altLang="es-UY" sz="2000" b="0" i="0" u="none" strike="noStrike" cap="none" normalizeH="0" baseline="0" dirty="0" smtClean="0">
                <a:ln>
                  <a:noFill/>
                </a:ln>
                <a:solidFill>
                  <a:srgbClr val="202124"/>
                </a:solidFill>
                <a:effectLst/>
                <a:latin typeface="Abadi" panose="020B0604020104020204"/>
              </a:rPr>
              <a:t> to </a:t>
            </a:r>
            <a:r>
              <a:rPr kumimoji="0" lang="es-UY" altLang="es-UY" sz="2000" b="0" i="0" u="none" strike="noStrike" cap="none" normalizeH="0" baseline="0" dirty="0" err="1" smtClean="0">
                <a:ln>
                  <a:noFill/>
                </a:ln>
                <a:solidFill>
                  <a:srgbClr val="202124"/>
                </a:solidFill>
                <a:effectLst/>
                <a:latin typeface="Abadi" panose="020B0604020104020204"/>
              </a:rPr>
              <a:t>consult</a:t>
            </a:r>
            <a:r>
              <a:rPr kumimoji="0" lang="es-UY" altLang="es-UY" sz="2000" b="0" i="0" u="none" strike="noStrike" cap="none" normalizeH="0" baseline="0" dirty="0" smtClean="0">
                <a:ln>
                  <a:noFill/>
                </a:ln>
                <a:solidFill>
                  <a:srgbClr val="202124"/>
                </a:solidFill>
                <a:effectLst/>
                <a:latin typeface="Abadi" panose="020B0604020104020204"/>
              </a:rPr>
              <a:t> </a:t>
            </a:r>
            <a:r>
              <a:rPr kumimoji="0" lang="es-UY" altLang="es-UY" sz="2000" b="0" i="0" u="none" strike="noStrike" cap="none" normalizeH="0" baseline="0" dirty="0" err="1" smtClean="0">
                <a:ln>
                  <a:noFill/>
                </a:ln>
                <a:solidFill>
                  <a:srgbClr val="202124"/>
                </a:solidFill>
                <a:effectLst/>
                <a:latin typeface="Abadi" panose="020B0604020104020204"/>
              </a:rPr>
              <a:t>the</a:t>
            </a:r>
            <a:r>
              <a:rPr kumimoji="0" lang="es-UY" altLang="es-UY" sz="2000" b="0" i="0" u="none" strike="noStrike" cap="none" normalizeH="0" baseline="0" dirty="0" smtClean="0">
                <a:ln>
                  <a:noFill/>
                </a:ln>
                <a:solidFill>
                  <a:srgbClr val="202124"/>
                </a:solidFill>
                <a:effectLst/>
                <a:latin typeface="Abadi" panose="020B0604020104020204"/>
              </a:rPr>
              <a:t> IT </a:t>
            </a:r>
            <a:r>
              <a:rPr kumimoji="0" lang="es-UY" altLang="es-UY" sz="2000" b="0" i="0" u="none" strike="noStrike" cap="none" normalizeH="0" baseline="0" dirty="0" err="1" smtClean="0">
                <a:ln>
                  <a:noFill/>
                </a:ln>
                <a:solidFill>
                  <a:srgbClr val="202124"/>
                </a:solidFill>
                <a:effectLst/>
                <a:latin typeface="Abadi" panose="020B0604020104020204"/>
              </a:rPr>
              <a:t>bible</a:t>
            </a:r>
            <a:r>
              <a:rPr kumimoji="0" lang="es-UY" altLang="es-UY" sz="2000" b="0" i="0" u="none" strike="noStrike" cap="none" normalizeH="0" baseline="0" dirty="0" smtClean="0">
                <a:ln>
                  <a:noFill/>
                </a:ln>
                <a:solidFill>
                  <a:srgbClr val="202124"/>
                </a:solidFill>
                <a:effectLst/>
                <a:latin typeface="Abadi" panose="020B0604020104020204"/>
              </a:rPr>
              <a:t> : </a:t>
            </a:r>
            <a:r>
              <a:rPr kumimoji="0" lang="es-UY" altLang="es-UY" sz="2000" b="0" i="0" u="none" strike="noStrike" cap="none" normalizeH="0" baseline="0" dirty="0" err="1" smtClean="0">
                <a:ln>
                  <a:noFill/>
                </a:ln>
                <a:solidFill>
                  <a:srgbClr val="202124"/>
                </a:solidFill>
                <a:effectLst/>
                <a:latin typeface="Abadi" panose="020B0604020104020204"/>
              </a:rPr>
              <a:t>Stackoverflow</a:t>
            </a:r>
            <a:r>
              <a:rPr kumimoji="0" lang="es-UY" altLang="es-UY" sz="2000" b="0" i="0" u="none" strike="noStrike" cap="none" normalizeH="0" baseline="0" dirty="0" smtClean="0">
                <a:ln>
                  <a:noFill/>
                </a:ln>
                <a:solidFill>
                  <a:srgbClr val="202124"/>
                </a:solidFill>
                <a:effectLst/>
                <a:latin typeface="Abadi" panose="020B0604020104020204"/>
              </a:rPr>
              <a:t> (www.stackoverflow.com)</a:t>
            </a:r>
            <a:r>
              <a:rPr kumimoji="0" lang="es-UY" altLang="es-UY" sz="2000" b="0" i="0" u="none" strike="noStrike" cap="none" normalizeH="0" baseline="0" dirty="0" smtClean="0">
                <a:ln>
                  <a:noFill/>
                </a:ln>
                <a:solidFill>
                  <a:schemeClr val="tx1"/>
                </a:solidFill>
                <a:effectLst/>
                <a:latin typeface="Abadi" panose="020B0604020104020204"/>
              </a:rPr>
              <a:t> </a:t>
            </a:r>
          </a:p>
          <a:p>
            <a:pPr eaLnBrk="0" fontAlgn="base" hangingPunct="0">
              <a:lnSpc>
                <a:spcPct val="100000"/>
              </a:lnSpc>
              <a:spcBef>
                <a:spcPct val="0"/>
              </a:spcBef>
              <a:spcAft>
                <a:spcPct val="0"/>
              </a:spcAft>
            </a:pPr>
            <a:r>
              <a:rPr kumimoji="0" lang="es-UY" altLang="es-UY" sz="2000" b="0" i="0" u="none" strike="noStrike" cap="none" normalizeH="0" baseline="0" dirty="0" err="1" smtClean="0">
                <a:ln>
                  <a:noFill/>
                </a:ln>
                <a:solidFill>
                  <a:schemeClr val="tx1"/>
                </a:solidFill>
                <a:effectLst/>
                <a:latin typeface="Abadi" panose="020B0604020104020204"/>
              </a:rPr>
              <a:t>Learn</a:t>
            </a:r>
            <a:r>
              <a:rPr kumimoji="0" lang="es-UY" altLang="es-UY" sz="2000" b="0" i="0" u="none" strike="noStrike" cap="none" normalizeH="0" baseline="0" dirty="0" smtClean="0">
                <a:ln>
                  <a:noFill/>
                </a:ln>
                <a:solidFill>
                  <a:schemeClr val="tx1"/>
                </a:solidFill>
                <a:effectLst/>
                <a:latin typeface="Abadi" panose="020B0604020104020204"/>
              </a:rPr>
              <a:t> </a:t>
            </a:r>
            <a:r>
              <a:rPr kumimoji="0" lang="es-UY" altLang="es-UY" sz="2000" b="0" i="0" u="none" strike="noStrike" cap="none" normalizeH="0" baseline="0" dirty="0" err="1" smtClean="0">
                <a:ln>
                  <a:noFill/>
                </a:ln>
                <a:solidFill>
                  <a:schemeClr val="tx1"/>
                </a:solidFill>
                <a:effectLst/>
                <a:latin typeface="Abadi" panose="020B0604020104020204"/>
              </a:rPr>
              <a:t>here</a:t>
            </a:r>
            <a:r>
              <a:rPr kumimoji="0" lang="es-UY" altLang="es-UY" sz="2000" b="0" i="0" u="none" strike="noStrike" cap="none" normalizeH="0" baseline="0" dirty="0" smtClean="0">
                <a:ln>
                  <a:noFill/>
                </a:ln>
                <a:solidFill>
                  <a:schemeClr val="tx1"/>
                </a:solidFill>
                <a:effectLst/>
                <a:latin typeface="Abadi" panose="020B0604020104020204"/>
              </a:rPr>
              <a:t> </a:t>
            </a:r>
            <a:r>
              <a:rPr lang="es-UY" altLang="es-UY" sz="2000" dirty="0">
                <a:latin typeface="Abadi" panose="020B0604020104020204"/>
              </a:rPr>
              <a:t>Pandas Tutorial (</a:t>
            </a:r>
            <a:r>
              <a:rPr lang="es-UY" altLang="es-UY" sz="2000" dirty="0">
                <a:latin typeface="Abadi" panose="020B0604020104020204"/>
                <a:hlinkClick r:id="rId4"/>
              </a:rPr>
              <a:t>https://www.w3schools.com/python/pandas/default.asp</a:t>
            </a:r>
            <a:r>
              <a:rPr lang="es-UY" altLang="es-UY" sz="2000" dirty="0" smtClean="0">
                <a:latin typeface="Abadi" panose="020B0604020104020204"/>
              </a:rPr>
              <a:t>)</a:t>
            </a:r>
          </a:p>
          <a:p>
            <a:pPr eaLnBrk="0" fontAlgn="base" hangingPunct="0">
              <a:lnSpc>
                <a:spcPct val="100000"/>
              </a:lnSpc>
              <a:spcBef>
                <a:spcPct val="0"/>
              </a:spcBef>
              <a:spcAft>
                <a:spcPct val="0"/>
              </a:spcAft>
            </a:pPr>
            <a:r>
              <a:rPr lang="es-UY" altLang="es-UY" sz="2000" dirty="0">
                <a:latin typeface="Abadi" panose="020B0604020104020204"/>
                <a:hlinkClick r:id="rId5"/>
              </a:rPr>
              <a:t>https://</a:t>
            </a:r>
            <a:r>
              <a:rPr lang="es-UY" altLang="es-UY" sz="2000" dirty="0" smtClean="0">
                <a:latin typeface="Abadi" panose="020B0604020104020204"/>
                <a:hlinkClick r:id="rId5"/>
              </a:rPr>
              <a:t>spaceflightnow.com/falcon9/004/falcon9.html</a:t>
            </a:r>
            <a:endParaRPr lang="es-UY" altLang="es-UY" sz="2000" dirty="0" smtClean="0">
              <a:latin typeface="Abadi" panose="020B0604020104020204"/>
            </a:endParaRPr>
          </a:p>
          <a:p>
            <a:pPr eaLnBrk="0" fontAlgn="base" hangingPunct="0">
              <a:lnSpc>
                <a:spcPct val="100000"/>
              </a:lnSpc>
              <a:spcBef>
                <a:spcPct val="0"/>
              </a:spcBef>
              <a:spcAft>
                <a:spcPct val="0"/>
              </a:spcAft>
            </a:pPr>
            <a:r>
              <a:rPr lang="es-UY" altLang="es-UY" sz="2000" dirty="0">
                <a:latin typeface="Abadi" panose="020B0604020104020204"/>
                <a:hlinkClick r:id="rId6"/>
              </a:rPr>
              <a:t>https://docs.spacexdata.com</a:t>
            </a:r>
            <a:r>
              <a:rPr lang="es-UY" altLang="es-UY" sz="2000" dirty="0" smtClean="0">
                <a:latin typeface="Abadi" panose="020B0604020104020204"/>
                <a:hlinkClick r:id="rId6"/>
              </a:rPr>
              <a:t>/</a:t>
            </a:r>
            <a:endParaRPr lang="es-UY" altLang="es-UY" sz="2000" dirty="0" smtClean="0">
              <a:latin typeface="Abadi" panose="020B0604020104020204"/>
            </a:endParaRPr>
          </a:p>
          <a:p>
            <a:pPr eaLnBrk="0" fontAlgn="base" hangingPunct="0">
              <a:lnSpc>
                <a:spcPct val="100000"/>
              </a:lnSpc>
              <a:spcBef>
                <a:spcPct val="0"/>
              </a:spcBef>
              <a:spcAft>
                <a:spcPct val="0"/>
              </a:spcAft>
            </a:pPr>
            <a:endParaRPr lang="es-UY" altLang="es-UY" sz="2000" dirty="0" smtClean="0">
              <a:latin typeface="Abadi" panose="020B0604020104020204"/>
            </a:endParaRPr>
          </a:p>
          <a:p>
            <a:pPr eaLnBrk="0" fontAlgn="base" hangingPunct="0">
              <a:lnSpc>
                <a:spcPct val="100000"/>
              </a:lnSpc>
              <a:spcBef>
                <a:spcPct val="0"/>
              </a:spcBef>
              <a:spcAft>
                <a:spcPct val="0"/>
              </a:spcAft>
            </a:pPr>
            <a:endParaRPr lang="es-UY" altLang="es-UY" sz="2000" dirty="0" smtClean="0">
              <a:latin typeface="Abadi" panose="020B0604020104020204"/>
            </a:endParaRPr>
          </a:p>
          <a:p>
            <a:pPr eaLnBrk="0" fontAlgn="base" hangingPunct="0">
              <a:lnSpc>
                <a:spcPct val="100000"/>
              </a:lnSpc>
              <a:spcBef>
                <a:spcPct val="0"/>
              </a:spcBef>
              <a:spcAft>
                <a:spcPct val="0"/>
              </a:spcAft>
            </a:pPr>
            <a:endParaRPr lang="es-UY" altLang="es-UY" sz="2000" dirty="0" smtClean="0">
              <a:latin typeface="Abadi" panose="020B0604020104020204"/>
            </a:endParaRPr>
          </a:p>
          <a:p>
            <a:pPr eaLnBrk="0" fontAlgn="base" hangingPunct="0">
              <a:lnSpc>
                <a:spcPct val="100000"/>
              </a:lnSpc>
              <a:spcBef>
                <a:spcPct val="0"/>
              </a:spcBef>
              <a:spcAft>
                <a:spcPct val="0"/>
              </a:spcAft>
            </a:pPr>
            <a:endParaRPr kumimoji="0" lang="es-UY" altLang="es-UY" sz="2000" b="0" i="0" u="none" strike="noStrike" cap="none" normalizeH="0" baseline="0" dirty="0" smtClean="0">
              <a:ln>
                <a:noFill/>
              </a:ln>
              <a:solidFill>
                <a:schemeClr val="tx1"/>
              </a:solidFill>
              <a:effectLst/>
              <a:latin typeface="Abadi" panose="020B0604020104020204"/>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xmlns=""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xmlns="" id="{0BFEC426-B615-E549-83E5-140FD588BC64}"/>
              </a:ext>
            </a:extLst>
          </p:cNvPr>
          <p:cNvSpPr txBox="1">
            <a:spLocks/>
          </p:cNvSpPr>
          <p:nvPr/>
        </p:nvSpPr>
        <p:spPr>
          <a:xfrm>
            <a:off x="770011" y="1580808"/>
            <a:ext cx="10903829"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The data was collected using SpaceX API (link shown in subsequent slides) &amp; using </a:t>
            </a:r>
            <a:r>
              <a:rPr lang="en-US" sz="7600" dirty="0" err="1" smtClean="0">
                <a:solidFill>
                  <a:schemeClr val="bg2">
                    <a:lumMod val="50000"/>
                  </a:schemeClr>
                </a:solidFill>
                <a:latin typeface="Abadi"/>
              </a:rPr>
              <a:t>webscraping</a:t>
            </a:r>
            <a:r>
              <a:rPr lang="en-US" sz="7600" dirty="0" smtClean="0">
                <a:solidFill>
                  <a:schemeClr val="bg2">
                    <a:lumMod val="50000"/>
                  </a:schemeClr>
                </a:solidFill>
                <a:latin typeface="Abadi"/>
              </a:rPr>
              <a:t> technique from de web of 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With data collected, we process of cleaning and unifying messy and complex data sets for easy access and analysis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457200" lvl="1" indent="0">
              <a:lnSpc>
                <a:spcPct val="120000"/>
              </a:lnSpc>
              <a:spcBef>
                <a:spcPts val="1400"/>
              </a:spcBef>
              <a:buNone/>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xmlns=""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xmlns="" id="{1B07C49E-AFFC-EC46-8930-E4D428F5F943}"/>
              </a:ext>
            </a:extLst>
          </p:cNvPr>
          <p:cNvSpPr>
            <a:spLocks noGrp="1"/>
          </p:cNvSpPr>
          <p:nvPr>
            <p:ph idx="4294967295"/>
          </p:nvPr>
        </p:nvSpPr>
        <p:spPr>
          <a:xfrm>
            <a:off x="770011" y="1825625"/>
            <a:ext cx="10515600" cy="481165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Data sets </a:t>
            </a:r>
            <a:r>
              <a:rPr lang="en-US" sz="2200" dirty="0">
                <a:solidFill>
                  <a:schemeClr val="accent3">
                    <a:lumMod val="25000"/>
                  </a:schemeClr>
                </a:solidFill>
                <a:latin typeface="Abadi" panose="020B0604020104020204" pitchFamily="34" charset="0"/>
              </a:rPr>
              <a:t>were </a:t>
            </a:r>
            <a:r>
              <a:rPr lang="en-US" sz="2200" dirty="0" smtClean="0">
                <a:solidFill>
                  <a:schemeClr val="accent3">
                    <a:lumMod val="25000"/>
                  </a:schemeClr>
                </a:solidFill>
                <a:latin typeface="Abadi" panose="020B0604020104020204" pitchFamily="34" charset="0"/>
              </a:rPr>
              <a:t>collected</a:t>
            </a:r>
            <a:r>
              <a:rPr lang="en-US" sz="2200" dirty="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using two of the most used methods in data science: </a:t>
            </a:r>
            <a:r>
              <a:rPr lang="en-US" sz="2200" dirty="0" err="1" smtClean="0">
                <a:solidFill>
                  <a:schemeClr val="accent3">
                    <a:lumMod val="25000"/>
                  </a:schemeClr>
                </a:solidFill>
                <a:latin typeface="Abadi" panose="020B0604020104020204" pitchFamily="34" charset="0"/>
              </a:rPr>
              <a:t>Webscraping</a:t>
            </a:r>
            <a:r>
              <a:rPr lang="en-US" sz="2200" dirty="0" smtClean="0">
                <a:solidFill>
                  <a:schemeClr val="accent3">
                    <a:lumMod val="25000"/>
                  </a:schemeClr>
                </a:solidFill>
                <a:latin typeface="Abadi" panose="020B0604020104020204" pitchFamily="34" charset="0"/>
              </a:rPr>
              <a:t> of web pages and connections through SpaceX API REST to obtain a JSON file.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smtClean="0">
                <a:solidFill>
                  <a:schemeClr val="accent3">
                    <a:lumMod val="25000"/>
                  </a:schemeClr>
                </a:solidFill>
                <a:latin typeface="Abadi" panose="020B0604020104020204" pitchFamily="34" charset="0"/>
              </a:rPr>
              <a:t>WebScraping</a:t>
            </a:r>
            <a:endParaRPr lang="en-US" sz="22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smtClean="0">
                <a:solidFill>
                  <a:schemeClr val="accent3">
                    <a:lumMod val="25000"/>
                  </a:schemeClr>
                </a:solidFill>
                <a:latin typeface="Abadi" panose="020B0604020104020204" pitchFamily="34" charset="0"/>
              </a:rPr>
              <a:t>We collect data from </a:t>
            </a:r>
            <a:r>
              <a:rPr lang="en-US" sz="1800" dirty="0" smtClean="0">
                <a:solidFill>
                  <a:schemeClr val="accent3">
                    <a:lumMod val="25000"/>
                  </a:schemeClr>
                </a:solidFill>
                <a:latin typeface="Abadi" panose="020B0604020104020204" pitchFamily="34" charset="0"/>
                <a:hlinkClick r:id="rId4"/>
              </a:rPr>
              <a:t>Wikipedia URL</a:t>
            </a: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Extract a Falcon 9 launch records HTML table </a:t>
            </a:r>
            <a:r>
              <a:rPr lang="en-US" sz="1800" dirty="0" smtClean="0">
                <a:solidFill>
                  <a:schemeClr val="accent3">
                    <a:lumMod val="25000"/>
                  </a:schemeClr>
                </a:solidFill>
                <a:latin typeface="Abadi" panose="020B0604020104020204" pitchFamily="34" charset="0"/>
              </a:rPr>
              <a:t>using </a:t>
            </a:r>
            <a:r>
              <a:rPr lang="en-US" sz="1800" dirty="0" err="1" smtClean="0">
                <a:solidFill>
                  <a:schemeClr val="accent3">
                    <a:lumMod val="25000"/>
                  </a:schemeClr>
                </a:solidFill>
                <a:latin typeface="Abadi" panose="020B0604020104020204" pitchFamily="34" charset="0"/>
              </a:rPr>
              <a:t>BeautifulSoup</a:t>
            </a:r>
            <a:endParaRPr lang="en-US" sz="1800" dirty="0" smtClean="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Parse the table and convert it into a Pandas data </a:t>
            </a:r>
            <a:r>
              <a:rPr lang="en-US" sz="1800" dirty="0" smtClean="0">
                <a:solidFill>
                  <a:schemeClr val="accent3">
                    <a:lumMod val="25000"/>
                  </a:schemeClr>
                </a:solidFill>
                <a:latin typeface="Abadi" panose="020B0604020104020204" pitchFamily="34" charset="0"/>
              </a:rPr>
              <a:t>frame</a:t>
            </a:r>
          </a:p>
          <a:p>
            <a:pPr marL="228600" lvl="1">
              <a:lnSpc>
                <a:spcPct val="100000"/>
              </a:lnSpc>
              <a:spcBef>
                <a:spcPts val="1400"/>
              </a:spcBef>
            </a:pPr>
            <a:r>
              <a:rPr lang="en-US" sz="2200" dirty="0">
                <a:solidFill>
                  <a:schemeClr val="accent3">
                    <a:lumMod val="25000"/>
                  </a:schemeClr>
                </a:solidFill>
                <a:latin typeface="Abadi" panose="020B0604020104020204" pitchFamily="34" charset="0"/>
              </a:rPr>
              <a:t>API </a:t>
            </a:r>
            <a:r>
              <a:rPr lang="en-US" sz="2200" dirty="0">
                <a:solidFill>
                  <a:schemeClr val="accent3">
                    <a:lumMod val="25000"/>
                  </a:schemeClr>
                </a:solidFill>
                <a:latin typeface="Abadi" panose="020B0604020104020204" pitchFamily="34" charset="0"/>
              </a:rPr>
              <a:t>Request</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We will make a get request to the SpaceX API (</a:t>
            </a:r>
            <a:r>
              <a:rPr lang="en-US" sz="1800" dirty="0" smtClean="0">
                <a:solidFill>
                  <a:schemeClr val="accent3">
                    <a:lumMod val="25000"/>
                  </a:schemeClr>
                </a:solidFill>
                <a:latin typeface="Abadi" panose="020B0604020104020204" pitchFamily="34" charset="0"/>
                <a:hlinkClick r:id="rId5"/>
              </a:rPr>
              <a:t>link</a:t>
            </a:r>
            <a:r>
              <a:rPr lang="en-US" sz="1800" dirty="0" smtClean="0">
                <a:solidFill>
                  <a:schemeClr val="accent3">
                    <a:lumMod val="25000"/>
                  </a:schemeClr>
                </a:solidFill>
                <a:latin typeface="Abadi" panose="020B0604020104020204" pitchFamily="34" charset="0"/>
              </a:rPr>
              <a:t>)</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Clean the requested data. Check &amp; Fill missing values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xmlns=""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820738" y="1390308"/>
            <a:ext cx="4640263" cy="5262739"/>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Calls to SpaceX API REST to collect data. </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Access </a:t>
            </a: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Repo here: (Note: This notebook are in Spanish LANG): </a:t>
            </a:r>
            <a:r>
              <a:rPr lang="en-US" sz="2200" dirty="0" smtClean="0">
                <a:solidFill>
                  <a:schemeClr val="accent3">
                    <a:lumMod val="25000"/>
                  </a:schemeClr>
                </a:solidFill>
                <a:latin typeface="Abadi" panose="020B0604020104020204" pitchFamily="34" charset="0"/>
                <a:hlinkClick r:id="rId3"/>
              </a:rPr>
              <a:t>https://github.com/monkodev/DataScience_Final/blob/main/Jupyter%20Lab%20Api%20SpaceX.ipynb</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View </a:t>
            </a:r>
            <a:r>
              <a:rPr lang="en-US" sz="2200" dirty="0" smtClean="0">
                <a:solidFill>
                  <a:schemeClr val="accent3">
                    <a:lumMod val="25000"/>
                  </a:schemeClr>
                </a:solidFill>
                <a:latin typeface="Abadi" panose="020B0604020104020204" pitchFamily="34" charset="0"/>
              </a:rPr>
              <a:t>my Jupiter </a:t>
            </a:r>
            <a:r>
              <a:rPr lang="en-US" sz="2200" dirty="0">
                <a:solidFill>
                  <a:schemeClr val="accent3">
                    <a:lumMod val="25000"/>
                  </a:schemeClr>
                </a:solidFill>
                <a:latin typeface="Abadi" panose="020B0604020104020204" pitchFamily="34" charset="0"/>
              </a:rPr>
              <a:t>Notebook from IBM Watson (</a:t>
            </a:r>
            <a:r>
              <a:rPr lang="en-US" sz="2200" dirty="0">
                <a:solidFill>
                  <a:schemeClr val="accent3">
                    <a:lumMod val="25000"/>
                  </a:schemeClr>
                </a:solidFill>
                <a:latin typeface="Abadi" panose="020B0604020104020204" pitchFamily="34" charset="0"/>
                <a:hlinkClick r:id="rId4"/>
              </a:rPr>
              <a:t>click here</a:t>
            </a:r>
            <a:r>
              <a:rPr lang="en-US"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endParaRPr lang="en-US" dirty="0"/>
          </a:p>
        </p:txBody>
      </p:sp>
      <p:sp>
        <p:nvSpPr>
          <p:cNvPr id="4" name="Title 1">
            <a:extLst>
              <a:ext uri="{FF2B5EF4-FFF2-40B4-BE49-F238E27FC236}">
                <a16:creationId xmlns:a16="http://schemas.microsoft.com/office/drawing/2014/main" xmlns=""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Imagen 1"/>
          <p:cNvPicPr>
            <a:picLocks noChangeAspect="1"/>
          </p:cNvPicPr>
          <p:nvPr/>
        </p:nvPicPr>
        <p:blipFill>
          <a:blip r:embed="rId5"/>
          <a:stretch>
            <a:fillRect/>
          </a:stretch>
        </p:blipFill>
        <p:spPr>
          <a:xfrm>
            <a:off x="5488424" y="1471254"/>
            <a:ext cx="6452695" cy="1819991"/>
          </a:xfrm>
          <a:prstGeom prst="rect">
            <a:avLst/>
          </a:prstGeom>
        </p:spPr>
      </p:pic>
      <p:pic>
        <p:nvPicPr>
          <p:cNvPr id="7" name="Imagen 6"/>
          <p:cNvPicPr>
            <a:picLocks noChangeAspect="1"/>
          </p:cNvPicPr>
          <p:nvPr/>
        </p:nvPicPr>
        <p:blipFill>
          <a:blip r:embed="rId6"/>
          <a:stretch>
            <a:fillRect/>
          </a:stretch>
        </p:blipFill>
        <p:spPr>
          <a:xfrm>
            <a:off x="5461001" y="3822027"/>
            <a:ext cx="6480118" cy="1726175"/>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xmlns="" id="{AB0AB2AC-B7E6-6849-9AE9-697369407F8F}"/>
              </a:ext>
            </a:extLst>
          </p:cNvPr>
          <p:cNvSpPr>
            <a:spLocks noGrp="1"/>
          </p:cNvSpPr>
          <p:nvPr>
            <p:ph type="body" sz="half" idx="4294967295"/>
          </p:nvPr>
        </p:nvSpPr>
        <p:spPr>
          <a:xfrm>
            <a:off x="922411" y="1639888"/>
            <a:ext cx="3932238" cy="3811587"/>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a:rPr>
              <a:t>Web Scrap Falcon 9 launch records with </a:t>
            </a:r>
            <a:r>
              <a:rPr lang="en-US" sz="2200" dirty="0" err="1" smtClean="0">
                <a:solidFill>
                  <a:schemeClr val="accent3">
                    <a:lumMod val="25000"/>
                  </a:schemeClr>
                </a:solidFill>
                <a:latin typeface="Abadi"/>
              </a:rPr>
              <a:t>BeautifulSoup</a:t>
            </a:r>
            <a:endParaRPr lang="en-US" sz="2200" dirty="0" smtClean="0">
              <a:solidFill>
                <a:schemeClr val="accent3">
                  <a:lumMod val="25000"/>
                </a:schemeClr>
              </a:solidFill>
              <a:latin typeface="Abadi"/>
            </a:endParaRPr>
          </a:p>
          <a:p>
            <a:pPr lvl="1">
              <a:lnSpc>
                <a:spcPct val="100000"/>
              </a:lnSpc>
              <a:spcBef>
                <a:spcPts val="1400"/>
              </a:spcBef>
            </a:pPr>
            <a:r>
              <a:rPr lang="en-US" sz="1800" dirty="0" smtClean="0">
                <a:solidFill>
                  <a:schemeClr val="accent3">
                    <a:lumMod val="25000"/>
                  </a:schemeClr>
                </a:solidFill>
                <a:latin typeface="Abadi"/>
              </a:rPr>
              <a:t>Extract a Falcon9 launch records HTML table from WIKI</a:t>
            </a:r>
          </a:p>
          <a:p>
            <a:pPr lvl="1">
              <a:lnSpc>
                <a:spcPct val="100000"/>
              </a:lnSpc>
              <a:spcBef>
                <a:spcPts val="1400"/>
              </a:spcBef>
            </a:pPr>
            <a:r>
              <a:rPr lang="en-US" sz="1800" dirty="0" smtClean="0">
                <a:solidFill>
                  <a:schemeClr val="accent3">
                    <a:lumMod val="25000"/>
                  </a:schemeClr>
                </a:solidFill>
                <a:latin typeface="Abadi"/>
              </a:rPr>
              <a:t>Parse the table &amp; convert it into a Pandas </a:t>
            </a:r>
            <a:r>
              <a:rPr lang="en-US" sz="1800" dirty="0" err="1" smtClean="0">
                <a:solidFill>
                  <a:schemeClr val="accent3">
                    <a:lumMod val="25000"/>
                  </a:schemeClr>
                </a:solidFill>
                <a:latin typeface="Abadi"/>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smtClean="0">
                <a:solidFill>
                  <a:schemeClr val="accent3">
                    <a:lumMod val="25000"/>
                  </a:schemeClr>
                </a:solidFill>
                <a:latin typeface="Abadi" panose="020B0604020104020204" pitchFamily="34" charset="0"/>
              </a:rPr>
              <a:t>Github</a:t>
            </a:r>
            <a:r>
              <a:rPr lang="en-US" sz="2200" dirty="0" smtClean="0">
                <a:solidFill>
                  <a:schemeClr val="accent3">
                    <a:lumMod val="25000"/>
                  </a:schemeClr>
                </a:solidFill>
                <a:latin typeface="Abadi" panose="020B0604020104020204" pitchFamily="34" charset="0"/>
              </a:rPr>
              <a:t> Repo: </a:t>
            </a:r>
            <a:r>
              <a:rPr lang="en-US" sz="2200" dirty="0" smtClean="0">
                <a:solidFill>
                  <a:schemeClr val="accent3">
                    <a:lumMod val="25000"/>
                  </a:schemeClr>
                </a:solidFill>
                <a:latin typeface="Abadi" panose="020B0604020104020204" pitchFamily="34" charset="0"/>
                <a:hlinkClick r:id="rId3"/>
              </a:rPr>
              <a:t>https://github.com/monkodev/DataScience_Final/blob/main/TP%20Final%20con%20Web%20Scrapping%20.ipynb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xmlns=""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xmlns=""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Imagen 4"/>
          <p:cNvPicPr>
            <a:picLocks noChangeAspect="1"/>
          </p:cNvPicPr>
          <p:nvPr/>
        </p:nvPicPr>
        <p:blipFill>
          <a:blip r:embed="rId4"/>
          <a:stretch>
            <a:fillRect/>
          </a:stretch>
        </p:blipFill>
        <p:spPr>
          <a:xfrm>
            <a:off x="5044439" y="2083860"/>
            <a:ext cx="6959917" cy="3228441"/>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microsoft.com/office/2006/documentManagement/types"/>
    <ds:schemaRef ds:uri="f80a141d-92ca-4d3d-9308-f7e7b1d44ce8"/>
    <ds:schemaRef ds:uri="http://purl.org/dc/dcmitype/"/>
    <ds:schemaRef ds:uri="155be751-a274-42e8-93fb-f39d3b9bccc8"/>
    <ds:schemaRef ds:uri="http://schemas.microsoft.com/office/infopath/2007/PartnerControls"/>
    <ds:schemaRef ds:uri="http://www.w3.org/XML/1998/namespace"/>
    <ds:schemaRef ds:uri="http://purl.org/dc/elements/1.1/"/>
    <ds:schemaRef ds:uri="http://purl.org/dc/term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3182</TotalTime>
  <Words>1600</Words>
  <Application>Microsoft Office PowerPoint</Application>
  <PresentationFormat>Panorámica</PresentationFormat>
  <Paragraphs>216</Paragraphs>
  <Slides>46</Slides>
  <Notes>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46</vt:i4>
      </vt:variant>
    </vt:vector>
  </HeadingPairs>
  <TitlesOfParts>
    <vt:vector size="55" baseType="lpstr">
      <vt:lpstr>Abadi</vt:lpstr>
      <vt:lpstr>Arial</vt:lpstr>
      <vt:lpstr>Calibri</vt:lpstr>
      <vt:lpstr>Calibri Light</vt:lpstr>
      <vt:lpstr>IBM Plex Mono SemiBold</vt:lpstr>
      <vt:lpstr>IBM Plex Mono Text</vt:lpstr>
      <vt:lpstr>inherit</vt:lpstr>
      <vt:lpstr>SF Pro</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GM-FCB</cp:lastModifiedBy>
  <cp:revision>265</cp:revision>
  <dcterms:created xsi:type="dcterms:W3CDTF">2021-04-29T18:58:34Z</dcterms:created>
  <dcterms:modified xsi:type="dcterms:W3CDTF">2022-05-19T16:33:26Z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